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handoutMasterIdLst>
    <p:handoutMasterId r:id="rId80"/>
  </p:handoutMasterIdLst>
  <p:sldIdLst>
    <p:sldId id="269" r:id="rId2"/>
    <p:sldId id="270" r:id="rId3"/>
    <p:sldId id="395" r:id="rId4"/>
    <p:sldId id="397" r:id="rId5"/>
    <p:sldId id="398" r:id="rId6"/>
    <p:sldId id="421" r:id="rId7"/>
    <p:sldId id="399" r:id="rId8"/>
    <p:sldId id="400" r:id="rId9"/>
    <p:sldId id="401" r:id="rId10"/>
    <p:sldId id="402" r:id="rId11"/>
    <p:sldId id="406" r:id="rId12"/>
    <p:sldId id="407" r:id="rId13"/>
    <p:sldId id="277" r:id="rId14"/>
    <p:sldId id="405" r:id="rId15"/>
    <p:sldId id="279" r:id="rId16"/>
    <p:sldId id="408" r:id="rId17"/>
    <p:sldId id="410" r:id="rId18"/>
    <p:sldId id="411" r:id="rId19"/>
    <p:sldId id="365" r:id="rId20"/>
    <p:sldId id="366" r:id="rId21"/>
    <p:sldId id="367" r:id="rId22"/>
    <p:sldId id="368" r:id="rId23"/>
    <p:sldId id="374" r:id="rId24"/>
    <p:sldId id="372" r:id="rId25"/>
    <p:sldId id="285" r:id="rId26"/>
    <p:sldId id="394" r:id="rId27"/>
    <p:sldId id="287" r:id="rId28"/>
    <p:sldId id="334" r:id="rId29"/>
    <p:sldId id="288" r:id="rId30"/>
    <p:sldId id="378" r:id="rId31"/>
    <p:sldId id="344" r:id="rId32"/>
    <p:sldId id="352" r:id="rId33"/>
    <p:sldId id="353" r:id="rId34"/>
    <p:sldId id="354" r:id="rId35"/>
    <p:sldId id="355" r:id="rId36"/>
    <p:sldId id="357" r:id="rId37"/>
    <p:sldId id="392" r:id="rId38"/>
    <p:sldId id="428" r:id="rId39"/>
    <p:sldId id="423" r:id="rId40"/>
    <p:sldId id="389" r:id="rId41"/>
    <p:sldId id="393" r:id="rId42"/>
    <p:sldId id="387" r:id="rId43"/>
    <p:sldId id="388" r:id="rId44"/>
    <p:sldId id="381" r:id="rId45"/>
    <p:sldId id="425" r:id="rId46"/>
    <p:sldId id="347" r:id="rId47"/>
    <p:sldId id="424" r:id="rId48"/>
    <p:sldId id="426" r:id="rId49"/>
    <p:sldId id="416" r:id="rId50"/>
    <p:sldId id="418" r:id="rId51"/>
    <p:sldId id="340" r:id="rId52"/>
    <p:sldId id="346" r:id="rId53"/>
    <p:sldId id="348" r:id="rId54"/>
    <p:sldId id="427" r:id="rId55"/>
    <p:sldId id="349" r:id="rId56"/>
    <p:sldId id="390" r:id="rId57"/>
    <p:sldId id="312" r:id="rId58"/>
    <p:sldId id="419" r:id="rId59"/>
    <p:sldId id="313" r:id="rId60"/>
    <p:sldId id="315" r:id="rId61"/>
    <p:sldId id="316" r:id="rId62"/>
    <p:sldId id="417" r:id="rId63"/>
    <p:sldId id="317" r:id="rId64"/>
    <p:sldId id="318" r:id="rId65"/>
    <p:sldId id="420" r:id="rId66"/>
    <p:sldId id="320" r:id="rId67"/>
    <p:sldId id="321" r:id="rId68"/>
    <p:sldId id="322" r:id="rId69"/>
    <p:sldId id="324" r:id="rId70"/>
    <p:sldId id="325" r:id="rId71"/>
    <p:sldId id="326" r:id="rId72"/>
    <p:sldId id="327" r:id="rId73"/>
    <p:sldId id="328" r:id="rId74"/>
    <p:sldId id="360" r:id="rId75"/>
    <p:sldId id="413" r:id="rId76"/>
    <p:sldId id="414" r:id="rId77"/>
    <p:sldId id="415"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
          <p15:clr>
            <a:srgbClr val="A4A3A4"/>
          </p15:clr>
        </p15:guide>
        <p15:guide id="2" pos="3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DB"/>
    <a:srgbClr val="003C76"/>
    <a:srgbClr val="76C7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0DDFB-41C0-4688-94DE-7DF569EB5852}" v="3" dt="2024-01-16T17:38:56.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2"/>
  </p:normalViewPr>
  <p:slideViewPr>
    <p:cSldViewPr snapToGrid="0" snapToObjects="1" showGuides="1">
      <p:cViewPr varScale="1">
        <p:scale>
          <a:sx n="150" d="100"/>
          <a:sy n="150" d="100"/>
        </p:scale>
        <p:origin x="2094" y="132"/>
      </p:cViewPr>
      <p:guideLst>
        <p:guide orient="horz" pos="424"/>
        <p:guide pos="3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Vanderlinden" userId="49fe1ff6961a1407" providerId="LiveId" clId="{E350DDFB-41C0-4688-94DE-7DF569EB5852}"/>
    <pc:docChg chg="custSel modSld sldOrd">
      <pc:chgData name="Johan Vanderlinden" userId="49fe1ff6961a1407" providerId="LiveId" clId="{E350DDFB-41C0-4688-94DE-7DF569EB5852}" dt="2024-01-17T16:43:07.003" v="41" actId="27636"/>
      <pc:docMkLst>
        <pc:docMk/>
      </pc:docMkLst>
      <pc:sldChg chg="modSp mod">
        <pc:chgData name="Johan Vanderlinden" userId="49fe1ff6961a1407" providerId="LiveId" clId="{E350DDFB-41C0-4688-94DE-7DF569EB5852}" dt="2024-01-17T16:43:07.003" v="41" actId="27636"/>
        <pc:sldMkLst>
          <pc:docMk/>
          <pc:sldMk cId="3134723015" sldId="381"/>
        </pc:sldMkLst>
        <pc:spChg chg="mod">
          <ac:chgData name="Johan Vanderlinden" userId="49fe1ff6961a1407" providerId="LiveId" clId="{E350DDFB-41C0-4688-94DE-7DF569EB5852}" dt="2024-01-17T16:43:07.003" v="41" actId="27636"/>
          <ac:spMkLst>
            <pc:docMk/>
            <pc:sldMk cId="3134723015" sldId="381"/>
            <ac:spMk id="46083" creationId="{00000000-0000-0000-0000-000000000000}"/>
          </ac:spMkLst>
        </pc:spChg>
      </pc:sldChg>
      <pc:sldChg chg="modSp mod">
        <pc:chgData name="Johan Vanderlinden" userId="49fe1ff6961a1407" providerId="LiveId" clId="{E350DDFB-41C0-4688-94DE-7DF569EB5852}" dt="2024-01-17T16:42:50.363" v="39" actId="20577"/>
        <pc:sldMkLst>
          <pc:docMk/>
          <pc:sldMk cId="1994618862" sldId="388"/>
        </pc:sldMkLst>
        <pc:spChg chg="mod">
          <ac:chgData name="Johan Vanderlinden" userId="49fe1ff6961a1407" providerId="LiveId" clId="{E350DDFB-41C0-4688-94DE-7DF569EB5852}" dt="2024-01-17T16:42:50.363" v="39" actId="20577"/>
          <ac:spMkLst>
            <pc:docMk/>
            <pc:sldMk cId="1994618862" sldId="388"/>
            <ac:spMk id="37891" creationId="{00000000-0000-0000-0000-000000000000}"/>
          </ac:spMkLst>
        </pc:spChg>
      </pc:sldChg>
      <pc:sldChg chg="modSp mod">
        <pc:chgData name="Johan Vanderlinden" userId="49fe1ff6961a1407" providerId="LiveId" clId="{E350DDFB-41C0-4688-94DE-7DF569EB5852}" dt="2024-01-17T16:41:51.024" v="5" actId="207"/>
        <pc:sldMkLst>
          <pc:docMk/>
          <pc:sldMk cId="4275062369" sldId="393"/>
        </pc:sldMkLst>
        <pc:spChg chg="mod">
          <ac:chgData name="Johan Vanderlinden" userId="49fe1ff6961a1407" providerId="LiveId" clId="{E350DDFB-41C0-4688-94DE-7DF569EB5852}" dt="2024-01-17T16:41:51.024" v="5" actId="207"/>
          <ac:spMkLst>
            <pc:docMk/>
            <pc:sldMk cId="4275062369" sldId="393"/>
            <ac:spMk id="95262" creationId="{00000000-0000-0000-0000-000000000000}"/>
          </ac:spMkLst>
        </pc:spChg>
      </pc:sldChg>
      <pc:sldChg chg="modSp ord">
        <pc:chgData name="Johan Vanderlinden" userId="49fe1ff6961a1407" providerId="LiveId" clId="{E350DDFB-41C0-4688-94DE-7DF569EB5852}" dt="2024-01-16T17:38:56.482" v="4" actId="14100"/>
        <pc:sldMkLst>
          <pc:docMk/>
          <pc:sldMk cId="1533293343" sldId="428"/>
        </pc:sldMkLst>
        <pc:picChg chg="mod">
          <ac:chgData name="Johan Vanderlinden" userId="49fe1ff6961a1407" providerId="LiveId" clId="{E350DDFB-41C0-4688-94DE-7DF569EB5852}" dt="2024-01-16T17:38:56.482" v="4" actId="14100"/>
          <ac:picMkLst>
            <pc:docMk/>
            <pc:sldMk cId="1533293343" sldId="428"/>
            <ac:picMk id="1028" creationId="{A145BDA8-93F4-73E4-B29B-28A46E7D271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7601D-7C99-4231-8A15-6DA3E6D8C3D1}" type="doc">
      <dgm:prSet loTypeId="urn:microsoft.com/office/officeart/2005/8/layout/radial1" loCatId="relationship" qsTypeId="urn:microsoft.com/office/officeart/2005/8/quickstyle/simple1" qsCatId="simple" csTypeId="urn:microsoft.com/office/officeart/2005/8/colors/accent1_2" csCatId="accent1" phldr="1"/>
      <dgm:spPr/>
    </dgm:pt>
    <dgm:pt modelId="{64C08DB3-C0F6-418F-AEB2-6CD43CEFAE39}">
      <dgm:prSet custT="1"/>
      <dgm:spPr>
        <a:solidFill>
          <a:srgbClr val="FFC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JENTE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Fasting at age 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anorexia with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 bingeing/purging</a:t>
          </a:r>
        </a:p>
      </dgm:t>
    </dgm:pt>
    <dgm:pt modelId="{94167BEA-CAEA-465D-8FBC-C0E3EBC91422}" type="parTrans" cxnId="{761FDD9A-379F-4C98-897B-EBB32E2196AA}">
      <dgm:prSet/>
      <dgm:spPr/>
      <dgm:t>
        <a:bodyPr/>
        <a:lstStyle/>
        <a:p>
          <a:endParaRPr lang="nl-NL"/>
        </a:p>
      </dgm:t>
    </dgm:pt>
    <dgm:pt modelId="{B82FFE8D-7107-408E-A9B8-9022602E41DA}" type="sibTrans" cxnId="{761FDD9A-379F-4C98-897B-EBB32E2196AA}">
      <dgm:prSet/>
      <dgm:spPr/>
      <dgm:t>
        <a:bodyPr/>
        <a:lstStyle/>
        <a:p>
          <a:endParaRPr lang="nl-NL"/>
        </a:p>
      </dgm:t>
    </dgm:pt>
    <dgm:pt modelId="{F243F94E-A690-4E25-A457-07329738EE96}">
      <dgm:prSet custT="1"/>
      <dgm:spPr>
        <a:solidFill>
          <a:schemeClr val="accent1">
            <a:lumMod val="40000"/>
            <a:lumOff val="6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Physiological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Hyper-arousal: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Stress and pain in belly</a:t>
          </a:r>
        </a:p>
      </dgm:t>
    </dgm:pt>
    <dgm:pt modelId="{A67F4A1F-C768-4800-A19C-0B0324E71CD6}" type="parTrans" cxnId="{55145AE4-66BB-4B08-AF67-998E8C4CB658}">
      <dgm:prSet/>
      <dgm:spPr/>
      <dgm:t>
        <a:bodyPr/>
        <a:lstStyle/>
        <a:p>
          <a:endParaRPr lang="nl-NL"/>
        </a:p>
      </dgm:t>
    </dgm:pt>
    <dgm:pt modelId="{AC45FBE4-F0FE-471F-9C3C-A2228BA5BDF4}" type="sibTrans" cxnId="{55145AE4-66BB-4B08-AF67-998E8C4CB658}">
      <dgm:prSet/>
      <dgm:spPr/>
      <dgm:t>
        <a:bodyPr/>
        <a:lstStyle/>
        <a:p>
          <a:endParaRPr lang="nl-NL"/>
        </a:p>
      </dgm:t>
    </dgm:pt>
    <dgm:pt modelId="{524C723B-2C85-4E3F-B068-5C8261FE393B}">
      <dgm:prSet custT="1"/>
      <dgm:spPr>
        <a:solidFill>
          <a:schemeClr val="tx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Triggers: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Boys/Men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Certain foods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Night/dark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Movie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Naked…</a:t>
          </a:r>
        </a:p>
      </dgm:t>
    </dgm:pt>
    <dgm:pt modelId="{26568F11-74CB-4D55-910C-5AEBC39A8630}" type="parTrans" cxnId="{E819EF97-77A0-4EF3-899E-20707948B967}">
      <dgm:prSet/>
      <dgm:spPr/>
      <dgm:t>
        <a:bodyPr/>
        <a:lstStyle/>
        <a:p>
          <a:endParaRPr lang="nl-NL"/>
        </a:p>
      </dgm:t>
    </dgm:pt>
    <dgm:pt modelId="{9200F6AA-D09F-417F-9E75-81F8C2DE8C84}" type="sibTrans" cxnId="{E819EF97-77A0-4EF3-899E-20707948B967}">
      <dgm:prSet/>
      <dgm:spPr/>
      <dgm:t>
        <a:bodyPr/>
        <a:lstStyle/>
        <a:p>
          <a:endParaRPr lang="nl-NL"/>
        </a:p>
      </dgm:t>
    </dgm:pt>
    <dgm:pt modelId="{6388E555-F009-443F-930C-CB97BBE06569}">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Feelings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Hopelessness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Despair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Anger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Aggressive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Lonely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Anxious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Insecure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t>
          </a:r>
        </a:p>
      </dgm:t>
    </dgm:pt>
    <dgm:pt modelId="{B4C35EC7-728B-44D5-B3D2-D0A55C3724F0}" type="parTrans" cxnId="{F4160775-4D63-4FF0-83D7-FCA4A56BE00F}">
      <dgm:prSet/>
      <dgm:spPr/>
      <dgm:t>
        <a:bodyPr/>
        <a:lstStyle/>
        <a:p>
          <a:endParaRPr lang="nl-NL"/>
        </a:p>
      </dgm:t>
    </dgm:pt>
    <dgm:pt modelId="{D16005AA-3606-449A-93B1-A9168795F8BE}" type="sibTrans" cxnId="{F4160775-4D63-4FF0-83D7-FCA4A56BE00F}">
      <dgm:prSet/>
      <dgm:spPr/>
      <dgm:t>
        <a:bodyPr/>
        <a:lstStyle/>
        <a:p>
          <a:endParaRPr lang="nl-NL"/>
        </a:p>
      </dgm:t>
    </dgm:pt>
    <dgm:pt modelId="{8AF111A4-FF90-4ECD-96C1-20EB70A0A651}">
      <dgm:prSet custT="1"/>
      <dgm:spPr>
        <a:solidFill>
          <a:schemeClr val="accent1">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FAMILY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Multi-problem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 family</a:t>
          </a:r>
        </a:p>
      </dgm:t>
    </dgm:pt>
    <dgm:pt modelId="{9A5C1764-44DF-486F-8B5E-C6261400AD00}" type="parTrans" cxnId="{5DB12577-877E-4223-971A-FB9E275656F9}">
      <dgm:prSet/>
      <dgm:spPr/>
      <dgm:t>
        <a:bodyPr/>
        <a:lstStyle/>
        <a:p>
          <a:endParaRPr lang="nl-NL"/>
        </a:p>
      </dgm:t>
    </dgm:pt>
    <dgm:pt modelId="{059C7349-A299-4934-9C97-3F87676D28B6}" type="sibTrans" cxnId="{5DB12577-877E-4223-971A-FB9E275656F9}">
      <dgm:prSet/>
      <dgm:spPr/>
      <dgm:t>
        <a:bodyPr/>
        <a:lstStyle/>
        <a:p>
          <a:endParaRPr lang="nl-NL"/>
        </a:p>
      </dgm:t>
    </dgm:pt>
    <dgm:pt modelId="{BAA4EE5B-1CD9-4ABE-9698-82EFD9E85C69}">
      <dgm:prSet custT="1"/>
      <dgm:spPr>
        <a:solidFill>
          <a:schemeClr val="tx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Depression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PTSD symptoms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Dissociation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Auto-mutilation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Alcohol-abuse</a:t>
          </a:r>
        </a:p>
      </dgm:t>
    </dgm:pt>
    <dgm:pt modelId="{82667F26-6B0C-4278-B770-BBAB03AA6437}" type="parTrans" cxnId="{0447302B-6B1B-4E78-867B-C94948C981D5}">
      <dgm:prSet/>
      <dgm:spPr/>
      <dgm:t>
        <a:bodyPr/>
        <a:lstStyle/>
        <a:p>
          <a:endParaRPr lang="nl-NL"/>
        </a:p>
      </dgm:t>
    </dgm:pt>
    <dgm:pt modelId="{6E9DCD33-41EA-48A6-9396-26F7F0106FC4}" type="sibTrans" cxnId="{0447302B-6B1B-4E78-867B-C94948C981D5}">
      <dgm:prSet/>
      <dgm:spPr/>
      <dgm:t>
        <a:bodyPr/>
        <a:lstStyle/>
        <a:p>
          <a:endParaRPr lang="nl-NL"/>
        </a:p>
      </dgm:t>
    </dgm:pt>
    <dgm:pt modelId="{61056024-2E57-4701-8559-A158687B90D8}">
      <dgm:prSet custT="1"/>
      <dgm:spPr>
        <a:solidFill>
          <a:schemeClr val="tx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Negative beliefs: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I am bad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I am guilty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I am in danger</a:t>
          </a:r>
        </a:p>
      </dgm:t>
    </dgm:pt>
    <dgm:pt modelId="{243CEEA7-EE3D-4E4C-9F0B-B3BDCA422E06}" type="parTrans" cxnId="{00F2830A-9C74-43BC-8867-66867003199A}">
      <dgm:prSet/>
      <dgm:spPr/>
      <dgm:t>
        <a:bodyPr/>
        <a:lstStyle/>
        <a:p>
          <a:endParaRPr lang="nl-NL"/>
        </a:p>
      </dgm:t>
    </dgm:pt>
    <dgm:pt modelId="{637469E5-BA04-46D7-9CD1-85554630D5DE}" type="sibTrans" cxnId="{00F2830A-9C74-43BC-8867-66867003199A}">
      <dgm:prSet/>
      <dgm:spPr/>
      <dgm:t>
        <a:bodyPr/>
        <a:lstStyle/>
        <a:p>
          <a:endParaRPr lang="nl-NL"/>
        </a:p>
      </dgm:t>
    </dgm:pt>
    <dgm:pt modelId="{B0B8D964-6E00-4C5A-B233-3537AAB330F1}">
      <dgm:prSet custT="1"/>
      <dgm:spPr>
        <a:solidFill>
          <a:schemeClr val="tx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Avoidance behaviour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No feelings in the body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Dresses wide clothes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No social contacts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Never goes 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Extreme hyperactivity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cap="none" normalizeH="0" baseline="0" dirty="0">
              <a:ln>
                <a:noFill/>
              </a:ln>
              <a:solidFill>
                <a:schemeClr val="tx1"/>
              </a:solidFill>
              <a:effectLst/>
              <a:latin typeface="Arial" charset="0"/>
            </a:rPr>
            <a:t>No shower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endParaRPr>
        </a:p>
      </dgm:t>
    </dgm:pt>
    <dgm:pt modelId="{32573392-06E5-42CC-A1CD-367B6208F818}" type="parTrans" cxnId="{252D1B5F-6CEF-4D19-BFA7-B32CF8A7FAFF}">
      <dgm:prSet/>
      <dgm:spPr/>
      <dgm:t>
        <a:bodyPr/>
        <a:lstStyle/>
        <a:p>
          <a:endParaRPr lang="nl-NL"/>
        </a:p>
      </dgm:t>
    </dgm:pt>
    <dgm:pt modelId="{B1572188-13DA-4247-A8BC-2016243404A9}" type="sibTrans" cxnId="{252D1B5F-6CEF-4D19-BFA7-B32CF8A7FAFF}">
      <dgm:prSet/>
      <dgm:spPr/>
      <dgm:t>
        <a:bodyPr/>
        <a:lstStyle/>
        <a:p>
          <a:endParaRPr lang="nl-NL"/>
        </a:p>
      </dgm:t>
    </dgm:pt>
    <dgm:pt modelId="{BAC67A1A-BA22-4071-8FCF-C3DDC13863F1}">
      <dgm:prSet custT="1"/>
      <dgm:spPr>
        <a:solidFill>
          <a:schemeClr val="tx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Sexual abuse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by friend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family  (age6-10),  flashbacks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rPr>
            <a:t> </a:t>
          </a:r>
        </a:p>
      </dgm:t>
    </dgm:pt>
    <dgm:pt modelId="{C4D9A4AD-B10C-4C4C-B180-CF2AE8DD0032}" type="parTrans" cxnId="{5F6D79B5-93A2-4C7C-8FBD-7EA71EE79977}">
      <dgm:prSet/>
      <dgm:spPr/>
      <dgm:t>
        <a:bodyPr/>
        <a:lstStyle/>
        <a:p>
          <a:endParaRPr lang="nl-NL"/>
        </a:p>
      </dgm:t>
    </dgm:pt>
    <dgm:pt modelId="{232A6B98-42EB-4FA9-B373-249400F5F2C3}" type="sibTrans" cxnId="{5F6D79B5-93A2-4C7C-8FBD-7EA71EE79977}">
      <dgm:prSet/>
      <dgm:spPr/>
      <dgm:t>
        <a:bodyPr/>
        <a:lstStyle/>
        <a:p>
          <a:endParaRPr lang="nl-NL"/>
        </a:p>
      </dgm:t>
    </dgm:pt>
    <dgm:pt modelId="{034ACD2A-6F6F-4D4C-A591-38568CA1DF47}" type="pres">
      <dgm:prSet presAssocID="{7CF7601D-7C99-4231-8A15-6DA3E6D8C3D1}" presName="cycle" presStyleCnt="0">
        <dgm:presLayoutVars>
          <dgm:chMax val="1"/>
          <dgm:dir/>
          <dgm:animLvl val="ctr"/>
          <dgm:resizeHandles val="exact"/>
        </dgm:presLayoutVars>
      </dgm:prSet>
      <dgm:spPr/>
    </dgm:pt>
    <dgm:pt modelId="{CCC4B92D-0ADA-4A2E-80AC-20699E6E33B8}" type="pres">
      <dgm:prSet presAssocID="{64C08DB3-C0F6-418F-AEB2-6CD43CEFAE39}" presName="centerShape" presStyleLbl="node0" presStyleIdx="0" presStyleCnt="1"/>
      <dgm:spPr/>
    </dgm:pt>
    <dgm:pt modelId="{6E9D4F1B-67D5-4329-9660-2445EE381029}" type="pres">
      <dgm:prSet presAssocID="{A67F4A1F-C768-4800-A19C-0B0324E71CD6}" presName="Name9" presStyleLbl="parChTrans1D2" presStyleIdx="0" presStyleCnt="8"/>
      <dgm:spPr/>
    </dgm:pt>
    <dgm:pt modelId="{A234D601-02E0-4794-92BA-87FFD0CB47CB}" type="pres">
      <dgm:prSet presAssocID="{A67F4A1F-C768-4800-A19C-0B0324E71CD6}" presName="connTx" presStyleLbl="parChTrans1D2" presStyleIdx="0" presStyleCnt="8"/>
      <dgm:spPr/>
    </dgm:pt>
    <dgm:pt modelId="{076326B3-5E1D-4E51-94C6-82214423214A}" type="pres">
      <dgm:prSet presAssocID="{F243F94E-A690-4E25-A457-07329738EE96}" presName="node" presStyleLbl="node1" presStyleIdx="0" presStyleCnt="8">
        <dgm:presLayoutVars>
          <dgm:bulletEnabled val="1"/>
        </dgm:presLayoutVars>
      </dgm:prSet>
      <dgm:spPr/>
    </dgm:pt>
    <dgm:pt modelId="{E9F7EC4A-7E9A-4F5C-8D21-9C21A580CE89}" type="pres">
      <dgm:prSet presAssocID="{26568F11-74CB-4D55-910C-5AEBC39A8630}" presName="Name9" presStyleLbl="parChTrans1D2" presStyleIdx="1" presStyleCnt="8"/>
      <dgm:spPr/>
    </dgm:pt>
    <dgm:pt modelId="{55DB4E9E-54F0-48A6-8B42-E9C53E82A101}" type="pres">
      <dgm:prSet presAssocID="{26568F11-74CB-4D55-910C-5AEBC39A8630}" presName="connTx" presStyleLbl="parChTrans1D2" presStyleIdx="1" presStyleCnt="8"/>
      <dgm:spPr/>
    </dgm:pt>
    <dgm:pt modelId="{46E3F1F8-AF14-4FA3-9542-ADE614FBA44A}" type="pres">
      <dgm:prSet presAssocID="{524C723B-2C85-4E3F-B068-5C8261FE393B}" presName="node" presStyleLbl="node1" presStyleIdx="1" presStyleCnt="8">
        <dgm:presLayoutVars>
          <dgm:bulletEnabled val="1"/>
        </dgm:presLayoutVars>
      </dgm:prSet>
      <dgm:spPr/>
    </dgm:pt>
    <dgm:pt modelId="{6D74A34E-0762-4B47-A679-844BB25AB743}" type="pres">
      <dgm:prSet presAssocID="{B4C35EC7-728B-44D5-B3D2-D0A55C3724F0}" presName="Name9" presStyleLbl="parChTrans1D2" presStyleIdx="2" presStyleCnt="8"/>
      <dgm:spPr/>
    </dgm:pt>
    <dgm:pt modelId="{335ED014-925F-4A1D-8A9E-B4B5599C45C5}" type="pres">
      <dgm:prSet presAssocID="{B4C35EC7-728B-44D5-B3D2-D0A55C3724F0}" presName="connTx" presStyleLbl="parChTrans1D2" presStyleIdx="2" presStyleCnt="8"/>
      <dgm:spPr/>
    </dgm:pt>
    <dgm:pt modelId="{665FF3E0-E0E6-44CC-B773-87037B704D4B}" type="pres">
      <dgm:prSet presAssocID="{6388E555-F009-443F-930C-CB97BBE06569}" presName="node" presStyleLbl="node1" presStyleIdx="2" presStyleCnt="8">
        <dgm:presLayoutVars>
          <dgm:bulletEnabled val="1"/>
        </dgm:presLayoutVars>
      </dgm:prSet>
      <dgm:spPr/>
    </dgm:pt>
    <dgm:pt modelId="{9677D9A2-5005-47B5-A901-B5B373A8A56A}" type="pres">
      <dgm:prSet presAssocID="{9A5C1764-44DF-486F-8B5E-C6261400AD00}" presName="Name9" presStyleLbl="parChTrans1D2" presStyleIdx="3" presStyleCnt="8"/>
      <dgm:spPr/>
    </dgm:pt>
    <dgm:pt modelId="{23A480B2-0FF3-4F37-A6A9-441F6443CC31}" type="pres">
      <dgm:prSet presAssocID="{9A5C1764-44DF-486F-8B5E-C6261400AD00}" presName="connTx" presStyleLbl="parChTrans1D2" presStyleIdx="3" presStyleCnt="8"/>
      <dgm:spPr/>
    </dgm:pt>
    <dgm:pt modelId="{4F6CC0FB-F154-4AF5-8636-3F0507B7FF37}" type="pres">
      <dgm:prSet presAssocID="{8AF111A4-FF90-4ECD-96C1-20EB70A0A651}" presName="node" presStyleLbl="node1" presStyleIdx="3" presStyleCnt="8">
        <dgm:presLayoutVars>
          <dgm:bulletEnabled val="1"/>
        </dgm:presLayoutVars>
      </dgm:prSet>
      <dgm:spPr/>
    </dgm:pt>
    <dgm:pt modelId="{51B030A2-262E-421B-AE73-4BEDCD37F92D}" type="pres">
      <dgm:prSet presAssocID="{82667F26-6B0C-4278-B770-BBAB03AA6437}" presName="Name9" presStyleLbl="parChTrans1D2" presStyleIdx="4" presStyleCnt="8"/>
      <dgm:spPr/>
    </dgm:pt>
    <dgm:pt modelId="{53EE0238-C8D1-4C09-A2BD-DF33B91E1449}" type="pres">
      <dgm:prSet presAssocID="{82667F26-6B0C-4278-B770-BBAB03AA6437}" presName="connTx" presStyleLbl="parChTrans1D2" presStyleIdx="4" presStyleCnt="8"/>
      <dgm:spPr/>
    </dgm:pt>
    <dgm:pt modelId="{0EBB14A1-FBFB-46C6-AEEF-272B2F22C4A7}" type="pres">
      <dgm:prSet presAssocID="{BAA4EE5B-1CD9-4ABE-9698-82EFD9E85C69}" presName="node" presStyleLbl="node1" presStyleIdx="4" presStyleCnt="8">
        <dgm:presLayoutVars>
          <dgm:bulletEnabled val="1"/>
        </dgm:presLayoutVars>
      </dgm:prSet>
      <dgm:spPr/>
    </dgm:pt>
    <dgm:pt modelId="{BEC45C3B-9228-400C-BFEE-40E6261C1909}" type="pres">
      <dgm:prSet presAssocID="{243CEEA7-EE3D-4E4C-9F0B-B3BDCA422E06}" presName="Name9" presStyleLbl="parChTrans1D2" presStyleIdx="5" presStyleCnt="8"/>
      <dgm:spPr/>
    </dgm:pt>
    <dgm:pt modelId="{37BBD7BA-298D-452E-A0D8-377745988963}" type="pres">
      <dgm:prSet presAssocID="{243CEEA7-EE3D-4E4C-9F0B-B3BDCA422E06}" presName="connTx" presStyleLbl="parChTrans1D2" presStyleIdx="5" presStyleCnt="8"/>
      <dgm:spPr/>
    </dgm:pt>
    <dgm:pt modelId="{331017E5-4B12-4872-B3B0-3DDEAB103964}" type="pres">
      <dgm:prSet presAssocID="{61056024-2E57-4701-8559-A158687B90D8}" presName="node" presStyleLbl="node1" presStyleIdx="5" presStyleCnt="8">
        <dgm:presLayoutVars>
          <dgm:bulletEnabled val="1"/>
        </dgm:presLayoutVars>
      </dgm:prSet>
      <dgm:spPr/>
    </dgm:pt>
    <dgm:pt modelId="{D811E1CC-C686-4A59-A40F-7F9089C4C3FC}" type="pres">
      <dgm:prSet presAssocID="{32573392-06E5-42CC-A1CD-367B6208F818}" presName="Name9" presStyleLbl="parChTrans1D2" presStyleIdx="6" presStyleCnt="8"/>
      <dgm:spPr/>
    </dgm:pt>
    <dgm:pt modelId="{25DFF3D0-57F6-4B52-A8E2-C820A0B62F64}" type="pres">
      <dgm:prSet presAssocID="{32573392-06E5-42CC-A1CD-367B6208F818}" presName="connTx" presStyleLbl="parChTrans1D2" presStyleIdx="6" presStyleCnt="8"/>
      <dgm:spPr/>
    </dgm:pt>
    <dgm:pt modelId="{3ED44ABD-1E38-4970-BB9E-D283D21677CA}" type="pres">
      <dgm:prSet presAssocID="{B0B8D964-6E00-4C5A-B233-3537AAB330F1}" presName="node" presStyleLbl="node1" presStyleIdx="6" presStyleCnt="8">
        <dgm:presLayoutVars>
          <dgm:bulletEnabled val="1"/>
        </dgm:presLayoutVars>
      </dgm:prSet>
      <dgm:spPr/>
    </dgm:pt>
    <dgm:pt modelId="{B0E2E125-415A-4820-A70F-1228CEA7472D}" type="pres">
      <dgm:prSet presAssocID="{C4D9A4AD-B10C-4C4C-B180-CF2AE8DD0032}" presName="Name9" presStyleLbl="parChTrans1D2" presStyleIdx="7" presStyleCnt="8"/>
      <dgm:spPr/>
    </dgm:pt>
    <dgm:pt modelId="{41FFC125-9296-44E9-AF93-67309745FF9A}" type="pres">
      <dgm:prSet presAssocID="{C4D9A4AD-B10C-4C4C-B180-CF2AE8DD0032}" presName="connTx" presStyleLbl="parChTrans1D2" presStyleIdx="7" presStyleCnt="8"/>
      <dgm:spPr/>
    </dgm:pt>
    <dgm:pt modelId="{CBE8A30C-F3C8-4B34-A76E-51E5D0CC3BE5}" type="pres">
      <dgm:prSet presAssocID="{BAC67A1A-BA22-4071-8FCF-C3DDC13863F1}" presName="node" presStyleLbl="node1" presStyleIdx="7" presStyleCnt="8">
        <dgm:presLayoutVars>
          <dgm:bulletEnabled val="1"/>
        </dgm:presLayoutVars>
      </dgm:prSet>
      <dgm:spPr/>
    </dgm:pt>
  </dgm:ptLst>
  <dgm:cxnLst>
    <dgm:cxn modelId="{00F2830A-9C74-43BC-8867-66867003199A}" srcId="{64C08DB3-C0F6-418F-AEB2-6CD43CEFAE39}" destId="{61056024-2E57-4701-8559-A158687B90D8}" srcOrd="5" destOrd="0" parTransId="{243CEEA7-EE3D-4E4C-9F0B-B3BDCA422E06}" sibTransId="{637469E5-BA04-46D7-9CD1-85554630D5DE}"/>
    <dgm:cxn modelId="{40A9E30F-6C73-4BDD-8108-298AB0B0A0EB}" type="presOf" srcId="{6388E555-F009-443F-930C-CB97BBE06569}" destId="{665FF3E0-E0E6-44CC-B773-87037B704D4B}" srcOrd="0" destOrd="0" presId="urn:microsoft.com/office/officeart/2005/8/layout/radial1"/>
    <dgm:cxn modelId="{EB9AA01C-736B-4B6A-8293-3D7344E725F1}" type="presOf" srcId="{BAA4EE5B-1CD9-4ABE-9698-82EFD9E85C69}" destId="{0EBB14A1-FBFB-46C6-AEEF-272B2F22C4A7}" srcOrd="0" destOrd="0" presId="urn:microsoft.com/office/officeart/2005/8/layout/radial1"/>
    <dgm:cxn modelId="{0447302B-6B1B-4E78-867B-C94948C981D5}" srcId="{64C08DB3-C0F6-418F-AEB2-6CD43CEFAE39}" destId="{BAA4EE5B-1CD9-4ABE-9698-82EFD9E85C69}" srcOrd="4" destOrd="0" parTransId="{82667F26-6B0C-4278-B770-BBAB03AA6437}" sibTransId="{6E9DCD33-41EA-48A6-9396-26F7F0106FC4}"/>
    <dgm:cxn modelId="{48390232-1DF7-4EA1-A78A-4BD3FB6A57E3}" type="presOf" srcId="{524C723B-2C85-4E3F-B068-5C8261FE393B}" destId="{46E3F1F8-AF14-4FA3-9542-ADE614FBA44A}" srcOrd="0" destOrd="0" presId="urn:microsoft.com/office/officeart/2005/8/layout/radial1"/>
    <dgm:cxn modelId="{78E78134-481E-4E49-AB51-62E6B8791A66}" type="presOf" srcId="{26568F11-74CB-4D55-910C-5AEBC39A8630}" destId="{E9F7EC4A-7E9A-4F5C-8D21-9C21A580CE89}" srcOrd="0" destOrd="0" presId="urn:microsoft.com/office/officeart/2005/8/layout/radial1"/>
    <dgm:cxn modelId="{F047113D-2EC7-44C9-9763-CC7706306C1D}" type="presOf" srcId="{A67F4A1F-C768-4800-A19C-0B0324E71CD6}" destId="{6E9D4F1B-67D5-4329-9660-2445EE381029}" srcOrd="0" destOrd="0" presId="urn:microsoft.com/office/officeart/2005/8/layout/radial1"/>
    <dgm:cxn modelId="{252D1B5F-6CEF-4D19-BFA7-B32CF8A7FAFF}" srcId="{64C08DB3-C0F6-418F-AEB2-6CD43CEFAE39}" destId="{B0B8D964-6E00-4C5A-B233-3537AAB330F1}" srcOrd="6" destOrd="0" parTransId="{32573392-06E5-42CC-A1CD-367B6208F818}" sibTransId="{B1572188-13DA-4247-A8BC-2016243404A9}"/>
    <dgm:cxn modelId="{ABCEED60-0AFD-440A-9A78-E6A094D6A876}" type="presOf" srcId="{64C08DB3-C0F6-418F-AEB2-6CD43CEFAE39}" destId="{CCC4B92D-0ADA-4A2E-80AC-20699E6E33B8}" srcOrd="0" destOrd="0" presId="urn:microsoft.com/office/officeart/2005/8/layout/radial1"/>
    <dgm:cxn modelId="{56CF3E6B-E0CE-4E44-B141-36C0AFF7AF26}" type="presOf" srcId="{82667F26-6B0C-4278-B770-BBAB03AA6437}" destId="{53EE0238-C8D1-4C09-A2BD-DF33B91E1449}" srcOrd="1" destOrd="0" presId="urn:microsoft.com/office/officeart/2005/8/layout/radial1"/>
    <dgm:cxn modelId="{D0D2B873-A549-479F-B107-41B78B03ED87}" type="presOf" srcId="{243CEEA7-EE3D-4E4C-9F0B-B3BDCA422E06}" destId="{BEC45C3B-9228-400C-BFEE-40E6261C1909}" srcOrd="0" destOrd="0" presId="urn:microsoft.com/office/officeart/2005/8/layout/radial1"/>
    <dgm:cxn modelId="{F4160775-4D63-4FF0-83D7-FCA4A56BE00F}" srcId="{64C08DB3-C0F6-418F-AEB2-6CD43CEFAE39}" destId="{6388E555-F009-443F-930C-CB97BBE06569}" srcOrd="2" destOrd="0" parTransId="{B4C35EC7-728B-44D5-B3D2-D0A55C3724F0}" sibTransId="{D16005AA-3606-449A-93B1-A9168795F8BE}"/>
    <dgm:cxn modelId="{5DB12577-877E-4223-971A-FB9E275656F9}" srcId="{64C08DB3-C0F6-418F-AEB2-6CD43CEFAE39}" destId="{8AF111A4-FF90-4ECD-96C1-20EB70A0A651}" srcOrd="3" destOrd="0" parTransId="{9A5C1764-44DF-486F-8B5E-C6261400AD00}" sibTransId="{059C7349-A299-4934-9C97-3F87676D28B6}"/>
    <dgm:cxn modelId="{1EE2607D-1B7E-4957-993B-701269469B85}" type="presOf" srcId="{F243F94E-A690-4E25-A457-07329738EE96}" destId="{076326B3-5E1D-4E51-94C6-82214423214A}" srcOrd="0" destOrd="0" presId="urn:microsoft.com/office/officeart/2005/8/layout/radial1"/>
    <dgm:cxn modelId="{D6C73781-E6CA-4B6A-8642-DD89F7679E46}" type="presOf" srcId="{B4C35EC7-728B-44D5-B3D2-D0A55C3724F0}" destId="{335ED014-925F-4A1D-8A9E-B4B5599C45C5}" srcOrd="1" destOrd="0" presId="urn:microsoft.com/office/officeart/2005/8/layout/radial1"/>
    <dgm:cxn modelId="{6311C881-042B-4CD9-A3C7-E03DA2475D8B}" type="presOf" srcId="{32573392-06E5-42CC-A1CD-367B6208F818}" destId="{D811E1CC-C686-4A59-A40F-7F9089C4C3FC}" srcOrd="0" destOrd="0" presId="urn:microsoft.com/office/officeart/2005/8/layout/radial1"/>
    <dgm:cxn modelId="{0AE7BB82-39C2-44F1-BEC4-C7B0183DCB2B}" type="presOf" srcId="{243CEEA7-EE3D-4E4C-9F0B-B3BDCA422E06}" destId="{37BBD7BA-298D-452E-A0D8-377745988963}" srcOrd="1" destOrd="0" presId="urn:microsoft.com/office/officeart/2005/8/layout/radial1"/>
    <dgm:cxn modelId="{73D7FB8A-3AD3-40A2-A0D9-4FD92271AF36}" type="presOf" srcId="{C4D9A4AD-B10C-4C4C-B180-CF2AE8DD0032}" destId="{B0E2E125-415A-4820-A70F-1228CEA7472D}" srcOrd="0" destOrd="0" presId="urn:microsoft.com/office/officeart/2005/8/layout/radial1"/>
    <dgm:cxn modelId="{BF101296-58F3-4A29-B237-48A3B931AE8F}" type="presOf" srcId="{32573392-06E5-42CC-A1CD-367B6208F818}" destId="{25DFF3D0-57F6-4B52-A8E2-C820A0B62F64}" srcOrd="1" destOrd="0" presId="urn:microsoft.com/office/officeart/2005/8/layout/radial1"/>
    <dgm:cxn modelId="{E819EF97-77A0-4EF3-899E-20707948B967}" srcId="{64C08DB3-C0F6-418F-AEB2-6CD43CEFAE39}" destId="{524C723B-2C85-4E3F-B068-5C8261FE393B}" srcOrd="1" destOrd="0" parTransId="{26568F11-74CB-4D55-910C-5AEBC39A8630}" sibTransId="{9200F6AA-D09F-417F-9E75-81F8C2DE8C84}"/>
    <dgm:cxn modelId="{761FDD9A-379F-4C98-897B-EBB32E2196AA}" srcId="{7CF7601D-7C99-4231-8A15-6DA3E6D8C3D1}" destId="{64C08DB3-C0F6-418F-AEB2-6CD43CEFAE39}" srcOrd="0" destOrd="0" parTransId="{94167BEA-CAEA-465D-8FBC-C0E3EBC91422}" sibTransId="{B82FFE8D-7107-408E-A9B8-9022602E41DA}"/>
    <dgm:cxn modelId="{CEF901A5-F42D-40F8-BBC8-BC2B098D1E52}" type="presOf" srcId="{8AF111A4-FF90-4ECD-96C1-20EB70A0A651}" destId="{4F6CC0FB-F154-4AF5-8636-3F0507B7FF37}" srcOrd="0" destOrd="0" presId="urn:microsoft.com/office/officeart/2005/8/layout/radial1"/>
    <dgm:cxn modelId="{230B52A7-E933-42F4-8BC0-023DBE61D1EF}" type="presOf" srcId="{9A5C1764-44DF-486F-8B5E-C6261400AD00}" destId="{9677D9A2-5005-47B5-A901-B5B373A8A56A}" srcOrd="0" destOrd="0" presId="urn:microsoft.com/office/officeart/2005/8/layout/radial1"/>
    <dgm:cxn modelId="{5F6D79B5-93A2-4C7C-8FBD-7EA71EE79977}" srcId="{64C08DB3-C0F6-418F-AEB2-6CD43CEFAE39}" destId="{BAC67A1A-BA22-4071-8FCF-C3DDC13863F1}" srcOrd="7" destOrd="0" parTransId="{C4D9A4AD-B10C-4C4C-B180-CF2AE8DD0032}" sibTransId="{232A6B98-42EB-4FA9-B373-249400F5F2C3}"/>
    <dgm:cxn modelId="{EEB87EB6-9BA0-48DE-B0FE-42A579015F98}" type="presOf" srcId="{B0B8D964-6E00-4C5A-B233-3537AAB330F1}" destId="{3ED44ABD-1E38-4970-BB9E-D283D21677CA}" srcOrd="0" destOrd="0" presId="urn:microsoft.com/office/officeart/2005/8/layout/radial1"/>
    <dgm:cxn modelId="{E29732B7-F349-4DD7-9826-E371AD2AA61F}" type="presOf" srcId="{26568F11-74CB-4D55-910C-5AEBC39A8630}" destId="{55DB4E9E-54F0-48A6-8B42-E9C53E82A101}" srcOrd="1" destOrd="0" presId="urn:microsoft.com/office/officeart/2005/8/layout/radial1"/>
    <dgm:cxn modelId="{72C362BD-61BF-4954-8528-E4D9D3C50873}" type="presOf" srcId="{82667F26-6B0C-4278-B770-BBAB03AA6437}" destId="{51B030A2-262E-421B-AE73-4BEDCD37F92D}" srcOrd="0" destOrd="0" presId="urn:microsoft.com/office/officeart/2005/8/layout/radial1"/>
    <dgm:cxn modelId="{FC5526C3-C37C-41A2-B2C7-F9E23BAED771}" type="presOf" srcId="{C4D9A4AD-B10C-4C4C-B180-CF2AE8DD0032}" destId="{41FFC125-9296-44E9-AF93-67309745FF9A}" srcOrd="1" destOrd="0" presId="urn:microsoft.com/office/officeart/2005/8/layout/radial1"/>
    <dgm:cxn modelId="{7B3DE2CC-9316-4E06-804C-4A6A610DB29C}" type="presOf" srcId="{A67F4A1F-C768-4800-A19C-0B0324E71CD6}" destId="{A234D601-02E0-4794-92BA-87FFD0CB47CB}" srcOrd="1" destOrd="0" presId="urn:microsoft.com/office/officeart/2005/8/layout/radial1"/>
    <dgm:cxn modelId="{BB7ABFD5-C5C0-4EEC-ADC1-0F6B117E9A1A}" type="presOf" srcId="{61056024-2E57-4701-8559-A158687B90D8}" destId="{331017E5-4B12-4872-B3B0-3DDEAB103964}" srcOrd="0" destOrd="0" presId="urn:microsoft.com/office/officeart/2005/8/layout/radial1"/>
    <dgm:cxn modelId="{803A25DF-AEF4-4A9C-AC39-896AC06D56D4}" type="presOf" srcId="{7CF7601D-7C99-4231-8A15-6DA3E6D8C3D1}" destId="{034ACD2A-6F6F-4D4C-A591-38568CA1DF47}" srcOrd="0" destOrd="0" presId="urn:microsoft.com/office/officeart/2005/8/layout/radial1"/>
    <dgm:cxn modelId="{55145AE4-66BB-4B08-AF67-998E8C4CB658}" srcId="{64C08DB3-C0F6-418F-AEB2-6CD43CEFAE39}" destId="{F243F94E-A690-4E25-A457-07329738EE96}" srcOrd="0" destOrd="0" parTransId="{A67F4A1F-C768-4800-A19C-0B0324E71CD6}" sibTransId="{AC45FBE4-F0FE-471F-9C3C-A2228BA5BDF4}"/>
    <dgm:cxn modelId="{5B82A5E4-2EC7-4C6D-9155-DCC864BC5A6E}" type="presOf" srcId="{9A5C1764-44DF-486F-8B5E-C6261400AD00}" destId="{23A480B2-0FF3-4F37-A6A9-441F6443CC31}" srcOrd="1" destOrd="0" presId="urn:microsoft.com/office/officeart/2005/8/layout/radial1"/>
    <dgm:cxn modelId="{6AF728E5-2668-4487-B939-A41539C6613B}" type="presOf" srcId="{B4C35EC7-728B-44D5-B3D2-D0A55C3724F0}" destId="{6D74A34E-0762-4B47-A679-844BB25AB743}" srcOrd="0" destOrd="0" presId="urn:microsoft.com/office/officeart/2005/8/layout/radial1"/>
    <dgm:cxn modelId="{511565E9-E741-4C38-BB43-FCF26DCE07AA}" type="presOf" srcId="{BAC67A1A-BA22-4071-8FCF-C3DDC13863F1}" destId="{CBE8A30C-F3C8-4B34-A76E-51E5D0CC3BE5}" srcOrd="0" destOrd="0" presId="urn:microsoft.com/office/officeart/2005/8/layout/radial1"/>
    <dgm:cxn modelId="{A801DEA3-03D0-48ED-81F5-25C2644B4996}" type="presParOf" srcId="{034ACD2A-6F6F-4D4C-A591-38568CA1DF47}" destId="{CCC4B92D-0ADA-4A2E-80AC-20699E6E33B8}" srcOrd="0" destOrd="0" presId="urn:microsoft.com/office/officeart/2005/8/layout/radial1"/>
    <dgm:cxn modelId="{5D9F32B2-99F4-4A4F-94A2-2ED5EBCD5F69}" type="presParOf" srcId="{034ACD2A-6F6F-4D4C-A591-38568CA1DF47}" destId="{6E9D4F1B-67D5-4329-9660-2445EE381029}" srcOrd="1" destOrd="0" presId="urn:microsoft.com/office/officeart/2005/8/layout/radial1"/>
    <dgm:cxn modelId="{E6B9694B-05AB-4074-85D7-D29B6BB34D98}" type="presParOf" srcId="{6E9D4F1B-67D5-4329-9660-2445EE381029}" destId="{A234D601-02E0-4794-92BA-87FFD0CB47CB}" srcOrd="0" destOrd="0" presId="urn:microsoft.com/office/officeart/2005/8/layout/radial1"/>
    <dgm:cxn modelId="{DA1C8F72-0B2F-439B-AC74-F742823CB715}" type="presParOf" srcId="{034ACD2A-6F6F-4D4C-A591-38568CA1DF47}" destId="{076326B3-5E1D-4E51-94C6-82214423214A}" srcOrd="2" destOrd="0" presId="urn:microsoft.com/office/officeart/2005/8/layout/radial1"/>
    <dgm:cxn modelId="{459A0D15-EEDC-4756-B429-8191112A87EA}" type="presParOf" srcId="{034ACD2A-6F6F-4D4C-A591-38568CA1DF47}" destId="{E9F7EC4A-7E9A-4F5C-8D21-9C21A580CE89}" srcOrd="3" destOrd="0" presId="urn:microsoft.com/office/officeart/2005/8/layout/radial1"/>
    <dgm:cxn modelId="{09F79A18-58FF-4813-93F4-B98666203651}" type="presParOf" srcId="{E9F7EC4A-7E9A-4F5C-8D21-9C21A580CE89}" destId="{55DB4E9E-54F0-48A6-8B42-E9C53E82A101}" srcOrd="0" destOrd="0" presId="urn:microsoft.com/office/officeart/2005/8/layout/radial1"/>
    <dgm:cxn modelId="{B9C93535-FFB3-407F-BB87-46B859B81EDB}" type="presParOf" srcId="{034ACD2A-6F6F-4D4C-A591-38568CA1DF47}" destId="{46E3F1F8-AF14-4FA3-9542-ADE614FBA44A}" srcOrd="4" destOrd="0" presId="urn:microsoft.com/office/officeart/2005/8/layout/radial1"/>
    <dgm:cxn modelId="{B797A7DF-71D8-47A3-99B4-FDDB6CE6DDF7}" type="presParOf" srcId="{034ACD2A-6F6F-4D4C-A591-38568CA1DF47}" destId="{6D74A34E-0762-4B47-A679-844BB25AB743}" srcOrd="5" destOrd="0" presId="urn:microsoft.com/office/officeart/2005/8/layout/radial1"/>
    <dgm:cxn modelId="{53B44C3B-60D8-4DEA-B812-E9A25B988273}" type="presParOf" srcId="{6D74A34E-0762-4B47-A679-844BB25AB743}" destId="{335ED014-925F-4A1D-8A9E-B4B5599C45C5}" srcOrd="0" destOrd="0" presId="urn:microsoft.com/office/officeart/2005/8/layout/radial1"/>
    <dgm:cxn modelId="{4013DA09-A795-4A0B-ABA6-95EB7FDB5A34}" type="presParOf" srcId="{034ACD2A-6F6F-4D4C-A591-38568CA1DF47}" destId="{665FF3E0-E0E6-44CC-B773-87037B704D4B}" srcOrd="6" destOrd="0" presId="urn:microsoft.com/office/officeart/2005/8/layout/radial1"/>
    <dgm:cxn modelId="{7F7D17B3-A710-4394-9436-B3DFE8202902}" type="presParOf" srcId="{034ACD2A-6F6F-4D4C-A591-38568CA1DF47}" destId="{9677D9A2-5005-47B5-A901-B5B373A8A56A}" srcOrd="7" destOrd="0" presId="urn:microsoft.com/office/officeart/2005/8/layout/radial1"/>
    <dgm:cxn modelId="{C708753C-EF62-4C0F-9E6C-BF20F7D9CFD0}" type="presParOf" srcId="{9677D9A2-5005-47B5-A901-B5B373A8A56A}" destId="{23A480B2-0FF3-4F37-A6A9-441F6443CC31}" srcOrd="0" destOrd="0" presId="urn:microsoft.com/office/officeart/2005/8/layout/radial1"/>
    <dgm:cxn modelId="{8EEF8919-5B13-4FE2-92F4-A4B8D80D2052}" type="presParOf" srcId="{034ACD2A-6F6F-4D4C-A591-38568CA1DF47}" destId="{4F6CC0FB-F154-4AF5-8636-3F0507B7FF37}" srcOrd="8" destOrd="0" presId="urn:microsoft.com/office/officeart/2005/8/layout/radial1"/>
    <dgm:cxn modelId="{1BC1D37B-8A37-4D5C-9CD6-16FA76371DDA}" type="presParOf" srcId="{034ACD2A-6F6F-4D4C-A591-38568CA1DF47}" destId="{51B030A2-262E-421B-AE73-4BEDCD37F92D}" srcOrd="9" destOrd="0" presId="urn:microsoft.com/office/officeart/2005/8/layout/radial1"/>
    <dgm:cxn modelId="{1CA6AA2E-D1A0-4DE2-A6EA-ED1E3B2B88DF}" type="presParOf" srcId="{51B030A2-262E-421B-AE73-4BEDCD37F92D}" destId="{53EE0238-C8D1-4C09-A2BD-DF33B91E1449}" srcOrd="0" destOrd="0" presId="urn:microsoft.com/office/officeart/2005/8/layout/radial1"/>
    <dgm:cxn modelId="{14A5BF8E-8AB9-4714-BFC7-3540684FEC2C}" type="presParOf" srcId="{034ACD2A-6F6F-4D4C-A591-38568CA1DF47}" destId="{0EBB14A1-FBFB-46C6-AEEF-272B2F22C4A7}" srcOrd="10" destOrd="0" presId="urn:microsoft.com/office/officeart/2005/8/layout/radial1"/>
    <dgm:cxn modelId="{0D9F2BE7-4A17-434E-989F-8EDB3E1F9E12}" type="presParOf" srcId="{034ACD2A-6F6F-4D4C-A591-38568CA1DF47}" destId="{BEC45C3B-9228-400C-BFEE-40E6261C1909}" srcOrd="11" destOrd="0" presId="urn:microsoft.com/office/officeart/2005/8/layout/radial1"/>
    <dgm:cxn modelId="{D639ECF0-8A1C-4F91-AA11-B94BA15DF71C}" type="presParOf" srcId="{BEC45C3B-9228-400C-BFEE-40E6261C1909}" destId="{37BBD7BA-298D-452E-A0D8-377745988963}" srcOrd="0" destOrd="0" presId="urn:microsoft.com/office/officeart/2005/8/layout/radial1"/>
    <dgm:cxn modelId="{3892EC53-B3F9-454A-B2E1-7D07BD9B9D35}" type="presParOf" srcId="{034ACD2A-6F6F-4D4C-A591-38568CA1DF47}" destId="{331017E5-4B12-4872-B3B0-3DDEAB103964}" srcOrd="12" destOrd="0" presId="urn:microsoft.com/office/officeart/2005/8/layout/radial1"/>
    <dgm:cxn modelId="{44B40749-2FD1-4BD2-9BEF-2A8B065EC675}" type="presParOf" srcId="{034ACD2A-6F6F-4D4C-A591-38568CA1DF47}" destId="{D811E1CC-C686-4A59-A40F-7F9089C4C3FC}" srcOrd="13" destOrd="0" presId="urn:microsoft.com/office/officeart/2005/8/layout/radial1"/>
    <dgm:cxn modelId="{1D23CC9D-D3CD-4FD7-BDB8-C902761C61BC}" type="presParOf" srcId="{D811E1CC-C686-4A59-A40F-7F9089C4C3FC}" destId="{25DFF3D0-57F6-4B52-A8E2-C820A0B62F64}" srcOrd="0" destOrd="0" presId="urn:microsoft.com/office/officeart/2005/8/layout/radial1"/>
    <dgm:cxn modelId="{0E35C387-AD60-4949-B113-687782ED23B9}" type="presParOf" srcId="{034ACD2A-6F6F-4D4C-A591-38568CA1DF47}" destId="{3ED44ABD-1E38-4970-BB9E-D283D21677CA}" srcOrd="14" destOrd="0" presId="urn:microsoft.com/office/officeart/2005/8/layout/radial1"/>
    <dgm:cxn modelId="{76D2D3D7-996B-4EB1-BBC1-BE377AB924A2}" type="presParOf" srcId="{034ACD2A-6F6F-4D4C-A591-38568CA1DF47}" destId="{B0E2E125-415A-4820-A70F-1228CEA7472D}" srcOrd="15" destOrd="0" presId="urn:microsoft.com/office/officeart/2005/8/layout/radial1"/>
    <dgm:cxn modelId="{BFAC61C1-E1ED-45B0-83C8-03F7D06C4CAC}" type="presParOf" srcId="{B0E2E125-415A-4820-A70F-1228CEA7472D}" destId="{41FFC125-9296-44E9-AF93-67309745FF9A}" srcOrd="0" destOrd="0" presId="urn:microsoft.com/office/officeart/2005/8/layout/radial1"/>
    <dgm:cxn modelId="{CA4555F6-26C2-470A-B217-411AE7E95331}" type="presParOf" srcId="{034ACD2A-6F6F-4D4C-A591-38568CA1DF47}" destId="{CBE8A30C-F3C8-4B34-A76E-51E5D0CC3BE5}"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4B92D-0ADA-4A2E-80AC-20699E6E33B8}">
      <dsp:nvSpPr>
        <dsp:cNvPr id="0" name=""/>
        <dsp:cNvSpPr/>
      </dsp:nvSpPr>
      <dsp:spPr>
        <a:xfrm>
          <a:off x="2580273" y="2580273"/>
          <a:ext cx="1500603" cy="150060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JENTE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Fasting at age 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anorexia with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 bingeing/purging</a:t>
          </a:r>
        </a:p>
      </dsp:txBody>
      <dsp:txXfrm>
        <a:off x="2800031" y="2800031"/>
        <a:ext cx="1061087" cy="1061087"/>
      </dsp:txXfrm>
    </dsp:sp>
    <dsp:sp modelId="{6E9D4F1B-67D5-4329-9660-2445EE381029}">
      <dsp:nvSpPr>
        <dsp:cNvPr id="0" name=""/>
        <dsp:cNvSpPr/>
      </dsp:nvSpPr>
      <dsp:spPr>
        <a:xfrm rot="16200000">
          <a:off x="2804507" y="2033930"/>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304271" y="2027902"/>
        <a:ext cx="52606" cy="52606"/>
      </dsp:txXfrm>
    </dsp:sp>
    <dsp:sp modelId="{076326B3-5E1D-4E51-94C6-82214423214A}">
      <dsp:nvSpPr>
        <dsp:cNvPr id="0" name=""/>
        <dsp:cNvSpPr/>
      </dsp:nvSpPr>
      <dsp:spPr>
        <a:xfrm>
          <a:off x="2580273" y="27534"/>
          <a:ext cx="1500603" cy="1500603"/>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Physiological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Hyper-arousal: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Stress and pain in belly</a:t>
          </a:r>
        </a:p>
      </dsp:txBody>
      <dsp:txXfrm>
        <a:off x="2800031" y="247292"/>
        <a:ext cx="1061087" cy="1061087"/>
      </dsp:txXfrm>
    </dsp:sp>
    <dsp:sp modelId="{E9F7EC4A-7E9A-4F5C-8D21-9C21A580CE89}">
      <dsp:nvSpPr>
        <dsp:cNvPr id="0" name=""/>
        <dsp:cNvSpPr/>
      </dsp:nvSpPr>
      <dsp:spPr>
        <a:xfrm rot="18900000">
          <a:off x="3707036" y="2407770"/>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06800" y="2401742"/>
        <a:ext cx="52606" cy="52606"/>
      </dsp:txXfrm>
    </dsp:sp>
    <dsp:sp modelId="{46E3F1F8-AF14-4FA3-9542-ADE614FBA44A}">
      <dsp:nvSpPr>
        <dsp:cNvPr id="0" name=""/>
        <dsp:cNvSpPr/>
      </dsp:nvSpPr>
      <dsp:spPr>
        <a:xfrm>
          <a:off x="4385331" y="775214"/>
          <a:ext cx="1500603" cy="1500603"/>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Triggers: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Boys/Men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Certain foods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Night/dark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Movie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Naked…</a:t>
          </a:r>
        </a:p>
      </dsp:txBody>
      <dsp:txXfrm>
        <a:off x="4605089" y="994972"/>
        <a:ext cx="1061087" cy="1061087"/>
      </dsp:txXfrm>
    </dsp:sp>
    <dsp:sp modelId="{6D74A34E-0762-4B47-A679-844BB25AB743}">
      <dsp:nvSpPr>
        <dsp:cNvPr id="0" name=""/>
        <dsp:cNvSpPr/>
      </dsp:nvSpPr>
      <dsp:spPr>
        <a:xfrm>
          <a:off x="4080876" y="3310300"/>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580640" y="3304271"/>
        <a:ext cx="52606" cy="52606"/>
      </dsp:txXfrm>
    </dsp:sp>
    <dsp:sp modelId="{665FF3E0-E0E6-44CC-B773-87037B704D4B}">
      <dsp:nvSpPr>
        <dsp:cNvPr id="0" name=""/>
        <dsp:cNvSpPr/>
      </dsp:nvSpPr>
      <dsp:spPr>
        <a:xfrm>
          <a:off x="5133011" y="2580273"/>
          <a:ext cx="1500603" cy="1500603"/>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kern="1200"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Feelings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Hopelessness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Despair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Anger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Aggressive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Lonely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Anxious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Insecure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t>
          </a:r>
        </a:p>
      </dsp:txBody>
      <dsp:txXfrm>
        <a:off x="5352769" y="2800031"/>
        <a:ext cx="1061087" cy="1061087"/>
      </dsp:txXfrm>
    </dsp:sp>
    <dsp:sp modelId="{9677D9A2-5005-47B5-A901-B5B373A8A56A}">
      <dsp:nvSpPr>
        <dsp:cNvPr id="0" name=""/>
        <dsp:cNvSpPr/>
      </dsp:nvSpPr>
      <dsp:spPr>
        <a:xfrm rot="2700000">
          <a:off x="3707036" y="4212829"/>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06800" y="4206800"/>
        <a:ext cx="52606" cy="52606"/>
      </dsp:txXfrm>
    </dsp:sp>
    <dsp:sp modelId="{4F6CC0FB-F154-4AF5-8636-3F0507B7FF37}">
      <dsp:nvSpPr>
        <dsp:cNvPr id="0" name=""/>
        <dsp:cNvSpPr/>
      </dsp:nvSpPr>
      <dsp:spPr>
        <a:xfrm>
          <a:off x="4385331" y="4385331"/>
          <a:ext cx="1500603" cy="1500603"/>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FAMILY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Multi-problem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 family</a:t>
          </a:r>
        </a:p>
      </dsp:txBody>
      <dsp:txXfrm>
        <a:off x="4605089" y="4605089"/>
        <a:ext cx="1061087" cy="1061087"/>
      </dsp:txXfrm>
    </dsp:sp>
    <dsp:sp modelId="{51B030A2-262E-421B-AE73-4BEDCD37F92D}">
      <dsp:nvSpPr>
        <dsp:cNvPr id="0" name=""/>
        <dsp:cNvSpPr/>
      </dsp:nvSpPr>
      <dsp:spPr>
        <a:xfrm rot="5400000">
          <a:off x="2804507" y="4586669"/>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304271" y="4580640"/>
        <a:ext cx="52606" cy="52606"/>
      </dsp:txXfrm>
    </dsp:sp>
    <dsp:sp modelId="{0EBB14A1-FBFB-46C6-AEEF-272B2F22C4A7}">
      <dsp:nvSpPr>
        <dsp:cNvPr id="0" name=""/>
        <dsp:cNvSpPr/>
      </dsp:nvSpPr>
      <dsp:spPr>
        <a:xfrm>
          <a:off x="2580273" y="5133011"/>
          <a:ext cx="1500603" cy="1500603"/>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Depression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PTSD symptoms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Dissociation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Auto-mutilation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Alcohol-abuse</a:t>
          </a:r>
        </a:p>
      </dsp:txBody>
      <dsp:txXfrm>
        <a:off x="2800031" y="5352769"/>
        <a:ext cx="1061087" cy="1061087"/>
      </dsp:txXfrm>
    </dsp:sp>
    <dsp:sp modelId="{BEC45C3B-9228-400C-BFEE-40E6261C1909}">
      <dsp:nvSpPr>
        <dsp:cNvPr id="0" name=""/>
        <dsp:cNvSpPr/>
      </dsp:nvSpPr>
      <dsp:spPr>
        <a:xfrm rot="8100000">
          <a:off x="1901978" y="4212829"/>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2401742" y="4206800"/>
        <a:ext cx="52606" cy="52606"/>
      </dsp:txXfrm>
    </dsp:sp>
    <dsp:sp modelId="{331017E5-4B12-4872-B3B0-3DDEAB103964}">
      <dsp:nvSpPr>
        <dsp:cNvPr id="0" name=""/>
        <dsp:cNvSpPr/>
      </dsp:nvSpPr>
      <dsp:spPr>
        <a:xfrm>
          <a:off x="775214" y="4385331"/>
          <a:ext cx="1500603" cy="1500603"/>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Negative beliefs: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I am bad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I am guilty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I am in danger</a:t>
          </a:r>
        </a:p>
      </dsp:txBody>
      <dsp:txXfrm>
        <a:off x="994972" y="4605089"/>
        <a:ext cx="1061087" cy="1061087"/>
      </dsp:txXfrm>
    </dsp:sp>
    <dsp:sp modelId="{D811E1CC-C686-4A59-A40F-7F9089C4C3FC}">
      <dsp:nvSpPr>
        <dsp:cNvPr id="0" name=""/>
        <dsp:cNvSpPr/>
      </dsp:nvSpPr>
      <dsp:spPr>
        <a:xfrm rot="10800000">
          <a:off x="1528138" y="3310300"/>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2027902" y="3304271"/>
        <a:ext cx="52606" cy="52606"/>
      </dsp:txXfrm>
    </dsp:sp>
    <dsp:sp modelId="{3ED44ABD-1E38-4970-BB9E-D283D21677CA}">
      <dsp:nvSpPr>
        <dsp:cNvPr id="0" name=""/>
        <dsp:cNvSpPr/>
      </dsp:nvSpPr>
      <dsp:spPr>
        <a:xfrm>
          <a:off x="27534" y="2580273"/>
          <a:ext cx="1500603" cy="1500603"/>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kern="1200"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kern="1200"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Avoidance behaviour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kern="1200" cap="none" normalizeH="0" baseline="0" dirty="0">
              <a:ln>
                <a:noFill/>
              </a:ln>
              <a:solidFill>
                <a:schemeClr val="tx1"/>
              </a:solidFill>
              <a:effectLst/>
              <a:latin typeface="Arial" charset="0"/>
            </a:rPr>
            <a:t>No feelings in the body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kern="1200" cap="none" normalizeH="0" baseline="0" dirty="0">
              <a:ln>
                <a:noFill/>
              </a:ln>
              <a:solidFill>
                <a:schemeClr val="tx1"/>
              </a:solidFill>
              <a:effectLst/>
              <a:latin typeface="Arial" charset="0"/>
            </a:rPr>
            <a:t>Dresses wide clothes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kern="1200" cap="none" normalizeH="0" baseline="0" dirty="0">
              <a:ln>
                <a:noFill/>
              </a:ln>
              <a:solidFill>
                <a:schemeClr val="tx1"/>
              </a:solidFill>
              <a:effectLst/>
              <a:latin typeface="Arial" charset="0"/>
            </a:rPr>
            <a:t>No social contacts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kern="1200" cap="none" normalizeH="0" baseline="0" dirty="0">
              <a:ln>
                <a:noFill/>
              </a:ln>
              <a:solidFill>
                <a:schemeClr val="tx1"/>
              </a:solidFill>
              <a:effectLst/>
              <a:latin typeface="Arial" charset="0"/>
            </a:rPr>
            <a:t>Never goes out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kern="1200" cap="none" normalizeH="0" baseline="0" dirty="0">
              <a:ln>
                <a:noFill/>
              </a:ln>
              <a:solidFill>
                <a:schemeClr val="tx1"/>
              </a:solidFill>
              <a:effectLst/>
              <a:latin typeface="Arial" charset="0"/>
            </a:rPr>
            <a:t>Extreme hyperactivity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800" b="1" i="0" u="none" strike="noStrike" kern="1200" cap="none" normalizeH="0" baseline="0" dirty="0">
              <a:ln>
                <a:noFill/>
              </a:ln>
              <a:solidFill>
                <a:schemeClr val="tx1"/>
              </a:solidFill>
              <a:effectLst/>
              <a:latin typeface="Arial" charset="0"/>
            </a:rPr>
            <a:t>No shower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1" i="0" u="none" strike="noStrike" kern="1200" cap="none" normalizeH="0" baseline="0" dirty="0">
            <a:ln>
              <a:noFill/>
            </a:ln>
            <a:solidFill>
              <a:schemeClr val="tx1"/>
            </a:solidFill>
            <a:effectLst/>
            <a:latin typeface="Arial" charset="0"/>
          </a:endParaRPr>
        </a:p>
      </dsp:txBody>
      <dsp:txXfrm>
        <a:off x="247292" y="2800031"/>
        <a:ext cx="1061087" cy="1061087"/>
      </dsp:txXfrm>
    </dsp:sp>
    <dsp:sp modelId="{B0E2E125-415A-4820-A70F-1228CEA7472D}">
      <dsp:nvSpPr>
        <dsp:cNvPr id="0" name=""/>
        <dsp:cNvSpPr/>
      </dsp:nvSpPr>
      <dsp:spPr>
        <a:xfrm rot="13500000">
          <a:off x="1901978" y="2407770"/>
          <a:ext cx="1052134" cy="40549"/>
        </a:xfrm>
        <a:custGeom>
          <a:avLst/>
          <a:gdLst/>
          <a:ahLst/>
          <a:cxnLst/>
          <a:rect l="0" t="0" r="0" b="0"/>
          <a:pathLst>
            <a:path>
              <a:moveTo>
                <a:pt x="0" y="20274"/>
              </a:moveTo>
              <a:lnTo>
                <a:pt x="1052134" y="20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rot="10800000">
        <a:off x="2401742" y="2401742"/>
        <a:ext cx="52606" cy="52606"/>
      </dsp:txXfrm>
    </dsp:sp>
    <dsp:sp modelId="{CBE8A30C-F3C8-4B34-A76E-51E5D0CC3BE5}">
      <dsp:nvSpPr>
        <dsp:cNvPr id="0" name=""/>
        <dsp:cNvSpPr/>
      </dsp:nvSpPr>
      <dsp:spPr>
        <a:xfrm>
          <a:off x="775214" y="775214"/>
          <a:ext cx="1500603" cy="1500603"/>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kern="1200" cap="none" normalizeH="0" baseline="0" dirty="0">
              <a:ln>
                <a:noFill/>
              </a:ln>
              <a:solidFill>
                <a:schemeClr val="tx1"/>
              </a:solidFill>
              <a:effectLst/>
              <a:latin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Sexual abuse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by friend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family  (age6-10),  flashbacks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kern="1200" cap="none" normalizeH="0" baseline="0" dirty="0">
              <a:ln>
                <a:noFill/>
              </a:ln>
              <a:solidFill>
                <a:schemeClr val="tx1"/>
              </a:solidFill>
              <a:effectLst/>
              <a:latin typeface="Arial" charset="0"/>
            </a:rPr>
            <a:t> </a:t>
          </a:r>
        </a:p>
      </dsp:txBody>
      <dsp:txXfrm>
        <a:off x="994972" y="994972"/>
        <a:ext cx="1061087" cy="10610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31B9-A3BC-C044-B61C-074FD81FD117}" type="datetimeFigureOut">
              <a:rPr lang="en-US" smtClean="0"/>
              <a:t>1/17/2024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79A2EC-14D4-7144-AED0-6F50BE0950A6}" type="slidenum">
              <a:rPr lang="en-US" smtClean="0"/>
              <a:t>‹nr.›</a:t>
            </a:fld>
            <a:endParaRPr lang="en-US"/>
          </a:p>
        </p:txBody>
      </p:sp>
    </p:spTree>
    <p:extLst>
      <p:ext uri="{BB962C8B-B14F-4D97-AF65-F5344CB8AC3E}">
        <p14:creationId xmlns:p14="http://schemas.microsoft.com/office/powerpoint/2010/main" val="1527623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186FE-47BC-417D-A6FB-B4F4460FC0C8}" type="datetimeFigureOut">
              <a:rPr lang="nl-BE" smtClean="0"/>
              <a:t>17/01/2024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65BF3-975D-4FAC-97C8-9EC4B91C0CC5}" type="slidenum">
              <a:rPr lang="nl-BE" smtClean="0"/>
              <a:t>‹nr.›</a:t>
            </a:fld>
            <a:endParaRPr lang="nl-BE"/>
          </a:p>
        </p:txBody>
      </p:sp>
    </p:spTree>
    <p:extLst>
      <p:ext uri="{BB962C8B-B14F-4D97-AF65-F5344CB8AC3E}">
        <p14:creationId xmlns:p14="http://schemas.microsoft.com/office/powerpoint/2010/main" val="208337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592B3B-AB8B-4AB9-8AC1-7C521BA8820D}" type="slidenum">
              <a:rPr lang="en-GB" altLang="nl-BE" smtClean="0"/>
              <a:pPr>
                <a:spcBef>
                  <a:spcPct val="0"/>
                </a:spcBef>
              </a:pPr>
              <a:t>41</a:t>
            </a:fld>
            <a:endParaRPr lang="en-GB" altLang="nl-BE"/>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nl-BE">
              <a:latin typeface="Arial" panose="020B0604020202020204" pitchFamily="34" charset="0"/>
            </a:endParaRPr>
          </a:p>
        </p:txBody>
      </p:sp>
    </p:spTree>
    <p:extLst>
      <p:ext uri="{BB962C8B-B14F-4D97-AF65-F5344CB8AC3E}">
        <p14:creationId xmlns:p14="http://schemas.microsoft.com/office/powerpoint/2010/main" val="2616550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Logo scherm">
    <p:bg>
      <p:bgPr>
        <a:solidFill>
          <a:srgbClr val="76C7EC"/>
        </a:solidFill>
        <a:effectLst/>
      </p:bgPr>
    </p:bg>
    <p:spTree>
      <p:nvGrpSpPr>
        <p:cNvPr id="1" name=""/>
        <p:cNvGrpSpPr/>
        <p:nvPr/>
      </p:nvGrpSpPr>
      <p:grpSpPr>
        <a:xfrm>
          <a:off x="0" y="0"/>
          <a:ext cx="0" cy="0"/>
          <a:chOff x="0" y="0"/>
          <a:chExt cx="0" cy="0"/>
        </a:xfrm>
      </p:grpSpPr>
      <p:pic>
        <p:nvPicPr>
          <p:cNvPr id="7" name="Picture 6" descr="UCGZ23658_logotype_UP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027" y="2782594"/>
            <a:ext cx="7063946" cy="1276556"/>
          </a:xfrm>
          <a:prstGeom prst="rect">
            <a:avLst/>
          </a:prstGeom>
        </p:spPr>
      </p:pic>
    </p:spTree>
    <p:extLst>
      <p:ext uri="{BB962C8B-B14F-4D97-AF65-F5344CB8AC3E}">
        <p14:creationId xmlns:p14="http://schemas.microsoft.com/office/powerpoint/2010/main" val="1730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Alleen tite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p>
            <a:r>
              <a:rPr lang="nl-NL"/>
              <a:t>Klik om de stijl te bewerken</a:t>
            </a:r>
            <a:endParaRPr lang="en-US"/>
          </a:p>
        </p:txBody>
      </p:sp>
      <p:sp>
        <p:nvSpPr>
          <p:cNvPr id="3" name="Tijdelijke aanduiding voor datum 2"/>
          <p:cNvSpPr>
            <a:spLocks noGrp="1"/>
          </p:cNvSpPr>
          <p:nvPr>
            <p:ph type="dt" sz="half" idx="10"/>
          </p:nvPr>
        </p:nvSpPr>
        <p:spPr>
          <a:xfrm>
            <a:off x="6727825" y="6408738"/>
            <a:ext cx="1919288" cy="365125"/>
          </a:xfrm>
          <a:prstGeom prst="rect">
            <a:avLst/>
          </a:prstGeom>
        </p:spPr>
        <p:txBody>
          <a:bodyPr/>
          <a:lstStyle>
            <a:lvl1pPr>
              <a:defRPr/>
            </a:lvl1pPr>
            <a:extLst/>
          </a:lstStyle>
          <a:p>
            <a:pPr>
              <a:defRPr/>
            </a:pPr>
            <a:endParaRPr lang="nl-NL"/>
          </a:p>
        </p:txBody>
      </p:sp>
      <p:sp>
        <p:nvSpPr>
          <p:cNvPr id="4" name="Tijdelijke aanduiding voor voettekst 3"/>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nl-NL"/>
          </a:p>
        </p:txBody>
      </p:sp>
      <p:sp>
        <p:nvSpPr>
          <p:cNvPr id="5" name="Tijdelijke aanduiding voor dianummer 4"/>
          <p:cNvSpPr>
            <a:spLocks noGrp="1"/>
          </p:cNvSpPr>
          <p:nvPr>
            <p:ph type="sldNum" sz="quarter" idx="12"/>
          </p:nvPr>
        </p:nvSpPr>
        <p:spPr>
          <a:xfrm>
            <a:off x="8647113" y="6408738"/>
            <a:ext cx="366712" cy="365125"/>
          </a:xfrm>
          <a:prstGeom prst="rect">
            <a:avLst/>
          </a:prstGeom>
        </p:spPr>
        <p:txBody>
          <a:bodyPr/>
          <a:lstStyle>
            <a:lvl1pPr>
              <a:defRPr/>
            </a:lvl1pPr>
          </a:lstStyle>
          <a:p>
            <a:fld id="{4146A1F2-B77A-4DE8-AA18-78A39B57A85F}" type="slidenum">
              <a:rPr lang="nl-NL" altLang="nl-BE"/>
              <a:pPr/>
              <a:t>‹nr.›</a:t>
            </a:fld>
            <a:endParaRPr lang="nl-NL" altLang="nl-BE"/>
          </a:p>
        </p:txBody>
      </p:sp>
    </p:spTree>
    <p:extLst>
      <p:ext uri="{BB962C8B-B14F-4D97-AF65-F5344CB8AC3E}">
        <p14:creationId xmlns:p14="http://schemas.microsoft.com/office/powerpoint/2010/main" val="171452320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9"/>
          <p:cNvSpPr>
            <a:spLocks noGrp="1"/>
          </p:cNvSpPr>
          <p:nvPr>
            <p:ph type="dt" sz="half" idx="10"/>
          </p:nvPr>
        </p:nvSpPr>
        <p:spPr>
          <a:xfrm>
            <a:off x="6727825" y="6408738"/>
            <a:ext cx="1919288" cy="365125"/>
          </a:xfrm>
          <a:prstGeom prst="rect">
            <a:avLst/>
          </a:prstGeom>
        </p:spPr>
        <p:txBody>
          <a:bodyPr/>
          <a:lstStyle>
            <a:lvl1pPr>
              <a:defRPr/>
            </a:lvl1pPr>
          </a:lstStyle>
          <a:p>
            <a:pPr>
              <a:defRPr/>
            </a:pPr>
            <a:endParaRPr lang="nl-NL"/>
          </a:p>
        </p:txBody>
      </p:sp>
      <p:sp>
        <p:nvSpPr>
          <p:cNvPr id="6" name="Tijdelijke aanduiding voor voettekst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nl-NL"/>
          </a:p>
        </p:txBody>
      </p:sp>
      <p:sp>
        <p:nvSpPr>
          <p:cNvPr id="7" name="Tijdelijke aanduiding voor dianummer 17"/>
          <p:cNvSpPr>
            <a:spLocks noGrp="1"/>
          </p:cNvSpPr>
          <p:nvPr>
            <p:ph type="sldNum" sz="quarter" idx="12"/>
          </p:nvPr>
        </p:nvSpPr>
        <p:spPr>
          <a:xfrm>
            <a:off x="8647113" y="6408738"/>
            <a:ext cx="366712" cy="365125"/>
          </a:xfrm>
          <a:prstGeom prst="rect">
            <a:avLst/>
          </a:prstGeom>
        </p:spPr>
        <p:txBody>
          <a:bodyPr/>
          <a:lstStyle>
            <a:lvl1pPr>
              <a:defRPr/>
            </a:lvl1pPr>
          </a:lstStyle>
          <a:p>
            <a:fld id="{E8D71741-5581-4DE4-88E4-8DE0E2B21CA3}" type="slidenum">
              <a:rPr lang="nl-NL" altLang="nl-BE"/>
              <a:pPr/>
              <a:t>‹nr.›</a:t>
            </a:fld>
            <a:endParaRPr lang="nl-NL" altLang="nl-BE"/>
          </a:p>
        </p:txBody>
      </p:sp>
    </p:spTree>
    <p:extLst>
      <p:ext uri="{BB962C8B-B14F-4D97-AF65-F5344CB8AC3E}">
        <p14:creationId xmlns:p14="http://schemas.microsoft.com/office/powerpoint/2010/main" val="1261834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quarter" idx="1"/>
          </p:nvPr>
        </p:nvSpPr>
        <p:spPr>
          <a:xfrm>
            <a:off x="457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9"/>
          <p:cNvSpPr>
            <a:spLocks noGrp="1"/>
          </p:cNvSpPr>
          <p:nvPr>
            <p:ph type="dt" sz="half" idx="10"/>
          </p:nvPr>
        </p:nvSpPr>
        <p:spPr>
          <a:xfrm>
            <a:off x="6727825" y="6408738"/>
            <a:ext cx="1919288" cy="365125"/>
          </a:xfrm>
          <a:prstGeom prst="rect">
            <a:avLst/>
          </a:prstGeom>
        </p:spPr>
        <p:txBody>
          <a:bodyPr/>
          <a:lstStyle>
            <a:lvl1pPr>
              <a:defRPr/>
            </a:lvl1pPr>
          </a:lstStyle>
          <a:p>
            <a:pPr>
              <a:defRPr/>
            </a:pPr>
            <a:endParaRPr lang="nl-NL"/>
          </a:p>
        </p:txBody>
      </p:sp>
      <p:sp>
        <p:nvSpPr>
          <p:cNvPr id="8" name="Tijdelijke aanduiding voor voettekst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nl-NL"/>
          </a:p>
        </p:txBody>
      </p:sp>
      <p:sp>
        <p:nvSpPr>
          <p:cNvPr id="9" name="Tijdelijke aanduiding voor dianummer 17"/>
          <p:cNvSpPr>
            <a:spLocks noGrp="1"/>
          </p:cNvSpPr>
          <p:nvPr>
            <p:ph type="sldNum" sz="quarter" idx="12"/>
          </p:nvPr>
        </p:nvSpPr>
        <p:spPr>
          <a:xfrm>
            <a:off x="8647113" y="6408738"/>
            <a:ext cx="366712" cy="365125"/>
          </a:xfrm>
          <a:prstGeom prst="rect">
            <a:avLst/>
          </a:prstGeom>
        </p:spPr>
        <p:txBody>
          <a:bodyPr/>
          <a:lstStyle>
            <a:lvl1pPr>
              <a:defRPr/>
            </a:lvl1pPr>
          </a:lstStyle>
          <a:p>
            <a:fld id="{274084AE-CF35-4391-A150-628016B87D32}" type="slidenum">
              <a:rPr lang="nl-NL" altLang="nl-BE"/>
              <a:pPr/>
              <a:t>‹nr.›</a:t>
            </a:fld>
            <a:endParaRPr lang="nl-NL" altLang="nl-BE"/>
          </a:p>
        </p:txBody>
      </p:sp>
    </p:spTree>
    <p:extLst>
      <p:ext uri="{BB962C8B-B14F-4D97-AF65-F5344CB8AC3E}">
        <p14:creationId xmlns:p14="http://schemas.microsoft.com/office/powerpoint/2010/main" val="72553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cherm">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693467"/>
            <a:ext cx="7772400" cy="1470025"/>
          </a:xfrm>
        </p:spPr>
        <p:txBody>
          <a:bodyPr anchor="ctr"/>
          <a:lstStyle>
            <a:lvl1pPr algn="ctr">
              <a:defRPr sz="4000" b="0">
                <a:solidFill>
                  <a:srgbClr val="003C76"/>
                </a:solidFill>
              </a:defRPr>
            </a:lvl1pPr>
          </a:lstStyle>
          <a:p>
            <a:r>
              <a:rPr lang="nl-BE" noProof="0" dirty="0"/>
              <a:t>Introscherm</a:t>
            </a:r>
          </a:p>
        </p:txBody>
      </p:sp>
    </p:spTree>
    <p:extLst>
      <p:ext uri="{BB962C8B-B14F-4D97-AF65-F5344CB8AC3E}">
        <p14:creationId xmlns:p14="http://schemas.microsoft.com/office/powerpoint/2010/main" val="130920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a:t>Click to edit Master title style</a:t>
            </a:r>
          </a:p>
        </p:txBody>
      </p:sp>
      <p:sp>
        <p:nvSpPr>
          <p:cNvPr id="3" name="Content Placeholder 2"/>
          <p:cNvSpPr>
            <a:spLocks noGrp="1"/>
          </p:cNvSpPr>
          <p:nvPr>
            <p:ph idx="1"/>
          </p:nvPr>
        </p:nvSpPr>
        <p:spPr/>
        <p:txBody>
          <a:bodyPr/>
          <a:lstStyle>
            <a:lvl5pPr marL="1828800" indent="0">
              <a:buNone/>
              <a:defRPr/>
            </a:lvl5pPr>
          </a:lstStyle>
          <a:p>
            <a:pPr lvl="0"/>
            <a:r>
              <a:rPr lang="nl-BE" noProof="0"/>
              <a:t>Click to edit Master text styles</a:t>
            </a:r>
          </a:p>
          <a:p>
            <a:pPr lvl="1"/>
            <a:r>
              <a:rPr lang="nl-BE" noProof="0"/>
              <a:t>Second level</a:t>
            </a:r>
          </a:p>
          <a:p>
            <a:pPr lvl="2"/>
            <a:r>
              <a:rPr lang="nl-BE" noProof="0"/>
              <a:t>Third level</a:t>
            </a:r>
          </a:p>
          <a:p>
            <a:pPr lvl="3"/>
            <a:r>
              <a:rPr lang="nl-BE" noProof="0"/>
              <a:t>Fourth level</a:t>
            </a:r>
          </a:p>
          <a:p>
            <a:pPr lvl="4"/>
            <a:endParaRPr lang="nl-BE" noProof="0"/>
          </a:p>
        </p:txBody>
      </p:sp>
    </p:spTree>
    <p:extLst>
      <p:ext uri="{BB962C8B-B14F-4D97-AF65-F5344CB8AC3E}">
        <p14:creationId xmlns:p14="http://schemas.microsoft.com/office/powerpoint/2010/main" val="313154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bee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9625" cy="1143000"/>
          </a:xfrm>
        </p:spPr>
        <p:txBody>
          <a:bodyPr/>
          <a:lstStyle/>
          <a:p>
            <a:r>
              <a:rPr lang="nl-BE" noProof="0"/>
              <a:t>Click to edit Master title style</a:t>
            </a:r>
          </a:p>
        </p:txBody>
      </p:sp>
      <p:sp>
        <p:nvSpPr>
          <p:cNvPr id="3" name="Content Placeholder 2"/>
          <p:cNvSpPr>
            <a:spLocks noGrp="1"/>
          </p:cNvSpPr>
          <p:nvPr>
            <p:ph idx="1"/>
          </p:nvPr>
        </p:nvSpPr>
        <p:spPr>
          <a:xfrm>
            <a:off x="457200" y="1482354"/>
            <a:ext cx="4619625" cy="4525963"/>
          </a:xfrm>
        </p:spPr>
        <p:txBody>
          <a:bodyPr/>
          <a:lstStyle/>
          <a:p>
            <a:pPr lvl="0"/>
            <a:r>
              <a:rPr lang="nl-BE" noProof="0"/>
              <a:t>Click to edit Master text styles</a:t>
            </a:r>
          </a:p>
          <a:p>
            <a:pPr lvl="1"/>
            <a:r>
              <a:rPr lang="nl-BE" noProof="0"/>
              <a:t>Second level</a:t>
            </a:r>
          </a:p>
          <a:p>
            <a:pPr lvl="2"/>
            <a:r>
              <a:rPr lang="nl-BE" noProof="0"/>
              <a:t>Third level</a:t>
            </a:r>
          </a:p>
          <a:p>
            <a:pPr lvl="3"/>
            <a:r>
              <a:rPr lang="nl-BE" noProof="0"/>
              <a:t>Fourth level</a:t>
            </a:r>
          </a:p>
        </p:txBody>
      </p:sp>
      <p:sp>
        <p:nvSpPr>
          <p:cNvPr id="12" name="Picture Placeholder 6"/>
          <p:cNvSpPr>
            <a:spLocks noGrp="1"/>
          </p:cNvSpPr>
          <p:nvPr>
            <p:ph type="pic" sz="quarter" idx="13"/>
          </p:nvPr>
        </p:nvSpPr>
        <p:spPr>
          <a:xfrm>
            <a:off x="5283244" y="325437"/>
            <a:ext cx="3584437" cy="5707107"/>
          </a:xfrm>
          <a:custGeom>
            <a:avLst/>
            <a:gdLst>
              <a:gd name="connsiteX0" fmla="*/ 0 w 8048625"/>
              <a:gd name="connsiteY0" fmla="*/ 0 h 6858000"/>
              <a:gd name="connsiteX1" fmla="*/ 8048625 w 8048625"/>
              <a:gd name="connsiteY1" fmla="*/ 0 h 6858000"/>
              <a:gd name="connsiteX2" fmla="*/ 8048625 w 8048625"/>
              <a:gd name="connsiteY2" fmla="*/ 6858000 h 6858000"/>
              <a:gd name="connsiteX3" fmla="*/ 0 w 8048625"/>
              <a:gd name="connsiteY3" fmla="*/ 6858000 h 6858000"/>
              <a:gd name="connsiteX4" fmla="*/ 0 w 8048625"/>
              <a:gd name="connsiteY4" fmla="*/ 0 h 6858000"/>
              <a:gd name="connsiteX0" fmla="*/ 0 w 8070294"/>
              <a:gd name="connsiteY0" fmla="*/ 0 h 6858000"/>
              <a:gd name="connsiteX1" fmla="*/ 8048625 w 8070294"/>
              <a:gd name="connsiteY1" fmla="*/ 0 h 6858000"/>
              <a:gd name="connsiteX2" fmla="*/ 8069447 w 8070294"/>
              <a:gd name="connsiteY2" fmla="*/ 743049 h 6858000"/>
              <a:gd name="connsiteX3" fmla="*/ 8048625 w 8070294"/>
              <a:gd name="connsiteY3" fmla="*/ 6858000 h 6858000"/>
              <a:gd name="connsiteX4" fmla="*/ 0 w 8070294"/>
              <a:gd name="connsiteY4" fmla="*/ 6858000 h 6858000"/>
              <a:gd name="connsiteX5" fmla="*/ 0 w 8070294"/>
              <a:gd name="connsiteY5" fmla="*/ 0 h 6858000"/>
              <a:gd name="connsiteX0" fmla="*/ 0 w 8069474"/>
              <a:gd name="connsiteY0" fmla="*/ 13510 h 6871510"/>
              <a:gd name="connsiteX1" fmla="*/ 6927318 w 8069474"/>
              <a:gd name="connsiteY1" fmla="*/ 0 h 6871510"/>
              <a:gd name="connsiteX2" fmla="*/ 8069447 w 8069474"/>
              <a:gd name="connsiteY2" fmla="*/ 756559 h 6871510"/>
              <a:gd name="connsiteX3" fmla="*/ 8048625 w 8069474"/>
              <a:gd name="connsiteY3" fmla="*/ 6871510 h 6871510"/>
              <a:gd name="connsiteX4" fmla="*/ 0 w 8069474"/>
              <a:gd name="connsiteY4" fmla="*/ 6871510 h 6871510"/>
              <a:gd name="connsiteX5" fmla="*/ 0 w 8069474"/>
              <a:gd name="connsiteY5" fmla="*/ 13510 h 6871510"/>
              <a:gd name="connsiteX0" fmla="*/ 0 w 8070434"/>
              <a:gd name="connsiteY0" fmla="*/ 13510 h 6871510"/>
              <a:gd name="connsiteX1" fmla="*/ 6927318 w 8070434"/>
              <a:gd name="connsiteY1" fmla="*/ 0 h 6871510"/>
              <a:gd name="connsiteX2" fmla="*/ 8069447 w 8070434"/>
              <a:gd name="connsiteY2" fmla="*/ 756559 h 6871510"/>
              <a:gd name="connsiteX3" fmla="*/ 8048625 w 8070434"/>
              <a:gd name="connsiteY3" fmla="*/ 6871510 h 6871510"/>
              <a:gd name="connsiteX4" fmla="*/ 0 w 8070434"/>
              <a:gd name="connsiteY4" fmla="*/ 6871510 h 6871510"/>
              <a:gd name="connsiteX5" fmla="*/ 0 w 8070434"/>
              <a:gd name="connsiteY5" fmla="*/ 13510 h 6871510"/>
              <a:gd name="connsiteX0" fmla="*/ 0 w 8070434"/>
              <a:gd name="connsiteY0" fmla="*/ 13510 h 6871510"/>
              <a:gd name="connsiteX1" fmla="*/ 6927318 w 8070434"/>
              <a:gd name="connsiteY1" fmla="*/ 0 h 6871510"/>
              <a:gd name="connsiteX2" fmla="*/ 8069447 w 8070434"/>
              <a:gd name="connsiteY2" fmla="*/ 1134838 h 6871510"/>
              <a:gd name="connsiteX3" fmla="*/ 8048625 w 8070434"/>
              <a:gd name="connsiteY3" fmla="*/ 6871510 h 6871510"/>
              <a:gd name="connsiteX4" fmla="*/ 0 w 8070434"/>
              <a:gd name="connsiteY4" fmla="*/ 6871510 h 6871510"/>
              <a:gd name="connsiteX5" fmla="*/ 0 w 8070434"/>
              <a:gd name="connsiteY5" fmla="*/ 13510 h 6871510"/>
              <a:gd name="connsiteX0" fmla="*/ 0 w 8073601"/>
              <a:gd name="connsiteY0" fmla="*/ 13510 h 6871510"/>
              <a:gd name="connsiteX1" fmla="*/ 6927318 w 8073601"/>
              <a:gd name="connsiteY1" fmla="*/ 0 h 6871510"/>
              <a:gd name="connsiteX2" fmla="*/ 8069447 w 8073601"/>
              <a:gd name="connsiteY2" fmla="*/ 1134838 h 6871510"/>
              <a:gd name="connsiteX3" fmla="*/ 8048625 w 8073601"/>
              <a:gd name="connsiteY3" fmla="*/ 6871510 h 6871510"/>
              <a:gd name="connsiteX4" fmla="*/ 0 w 8073601"/>
              <a:gd name="connsiteY4" fmla="*/ 6871510 h 6871510"/>
              <a:gd name="connsiteX5" fmla="*/ 0 w 8073601"/>
              <a:gd name="connsiteY5" fmla="*/ 13510 h 6871510"/>
              <a:gd name="connsiteX0" fmla="*/ 0 w 8073601"/>
              <a:gd name="connsiteY0" fmla="*/ 13510 h 6871510"/>
              <a:gd name="connsiteX1" fmla="*/ 6927318 w 8073601"/>
              <a:gd name="connsiteY1" fmla="*/ 0 h 6871510"/>
              <a:gd name="connsiteX2" fmla="*/ 8069447 w 8073601"/>
              <a:gd name="connsiteY2" fmla="*/ 1134838 h 6871510"/>
              <a:gd name="connsiteX3" fmla="*/ 8048625 w 8073601"/>
              <a:gd name="connsiteY3" fmla="*/ 6871510 h 6871510"/>
              <a:gd name="connsiteX4" fmla="*/ 0 w 8073601"/>
              <a:gd name="connsiteY4" fmla="*/ 6871510 h 6871510"/>
              <a:gd name="connsiteX5" fmla="*/ 0 w 8073601"/>
              <a:gd name="connsiteY5" fmla="*/ 13510 h 6871510"/>
              <a:gd name="connsiteX0" fmla="*/ 0 w 8070729"/>
              <a:gd name="connsiteY0" fmla="*/ 13510 h 6871510"/>
              <a:gd name="connsiteX1" fmla="*/ 6927318 w 8070729"/>
              <a:gd name="connsiteY1" fmla="*/ 0 h 6871510"/>
              <a:gd name="connsiteX2" fmla="*/ 8069447 w 8070729"/>
              <a:gd name="connsiteY2" fmla="*/ 1134838 h 6871510"/>
              <a:gd name="connsiteX3" fmla="*/ 8048625 w 8070729"/>
              <a:gd name="connsiteY3" fmla="*/ 6871510 h 6871510"/>
              <a:gd name="connsiteX4" fmla="*/ 0 w 8070729"/>
              <a:gd name="connsiteY4" fmla="*/ 6871510 h 6871510"/>
              <a:gd name="connsiteX5" fmla="*/ 0 w 8070729"/>
              <a:gd name="connsiteY5" fmla="*/ 13510 h 6871510"/>
              <a:gd name="connsiteX0" fmla="*/ 0 w 8058574"/>
              <a:gd name="connsiteY0" fmla="*/ 13510 h 6871510"/>
              <a:gd name="connsiteX1" fmla="*/ 6927318 w 8058574"/>
              <a:gd name="connsiteY1" fmla="*/ 0 h 6871510"/>
              <a:gd name="connsiteX2" fmla="*/ 8055937 w 8058574"/>
              <a:gd name="connsiteY2" fmla="*/ 1121328 h 6871510"/>
              <a:gd name="connsiteX3" fmla="*/ 8048625 w 8058574"/>
              <a:gd name="connsiteY3" fmla="*/ 6871510 h 6871510"/>
              <a:gd name="connsiteX4" fmla="*/ 0 w 8058574"/>
              <a:gd name="connsiteY4" fmla="*/ 6871510 h 6871510"/>
              <a:gd name="connsiteX5" fmla="*/ 0 w 8058574"/>
              <a:gd name="connsiteY5" fmla="*/ 13510 h 6871510"/>
              <a:gd name="connsiteX0" fmla="*/ 0 w 8646990"/>
              <a:gd name="connsiteY0" fmla="*/ 13510 h 6871510"/>
              <a:gd name="connsiteX1" fmla="*/ 6927318 w 8646990"/>
              <a:gd name="connsiteY1" fmla="*/ 0 h 6871510"/>
              <a:gd name="connsiteX2" fmla="*/ 8055937 w 8646990"/>
              <a:gd name="connsiteY2" fmla="*/ 1121328 h 6871510"/>
              <a:gd name="connsiteX3" fmla="*/ 8055936 w 8646990"/>
              <a:gd name="connsiteY3" fmla="*/ 6201078 h 6871510"/>
              <a:gd name="connsiteX4" fmla="*/ 8048625 w 8646990"/>
              <a:gd name="connsiteY4" fmla="*/ 6871510 h 6871510"/>
              <a:gd name="connsiteX5" fmla="*/ 0 w 8646990"/>
              <a:gd name="connsiteY5" fmla="*/ 6871510 h 6871510"/>
              <a:gd name="connsiteX6" fmla="*/ 0 w 8646990"/>
              <a:gd name="connsiteY6" fmla="*/ 13510 h 6871510"/>
              <a:gd name="connsiteX0" fmla="*/ 0 w 8650532"/>
              <a:gd name="connsiteY0" fmla="*/ 13510 h 6871510"/>
              <a:gd name="connsiteX1" fmla="*/ 6927318 w 8650532"/>
              <a:gd name="connsiteY1" fmla="*/ 0 h 6871510"/>
              <a:gd name="connsiteX2" fmla="*/ 8055937 w 8650532"/>
              <a:gd name="connsiteY2" fmla="*/ 1121328 h 6871510"/>
              <a:gd name="connsiteX3" fmla="*/ 8069446 w 8650532"/>
              <a:gd name="connsiteY3" fmla="*/ 5822798 h 6871510"/>
              <a:gd name="connsiteX4" fmla="*/ 8048625 w 8650532"/>
              <a:gd name="connsiteY4" fmla="*/ 6871510 h 6871510"/>
              <a:gd name="connsiteX5" fmla="*/ 0 w 8650532"/>
              <a:gd name="connsiteY5" fmla="*/ 6871510 h 6871510"/>
              <a:gd name="connsiteX6" fmla="*/ 0 w 8650532"/>
              <a:gd name="connsiteY6" fmla="*/ 13510 h 6871510"/>
              <a:gd name="connsiteX0" fmla="*/ 0 w 8590494"/>
              <a:gd name="connsiteY0" fmla="*/ 13510 h 6872116"/>
              <a:gd name="connsiteX1" fmla="*/ 6927318 w 8590494"/>
              <a:gd name="connsiteY1" fmla="*/ 0 h 6872116"/>
              <a:gd name="connsiteX2" fmla="*/ 8055937 w 8590494"/>
              <a:gd name="connsiteY2" fmla="*/ 1121328 h 6872116"/>
              <a:gd name="connsiteX3" fmla="*/ 8069446 w 8590494"/>
              <a:gd name="connsiteY3" fmla="*/ 5822798 h 6872116"/>
              <a:gd name="connsiteX4" fmla="*/ 8048625 w 8590494"/>
              <a:gd name="connsiteY4" fmla="*/ 6871510 h 6872116"/>
              <a:gd name="connsiteX5" fmla="*/ 0 w 8590494"/>
              <a:gd name="connsiteY5" fmla="*/ 6871510 h 6872116"/>
              <a:gd name="connsiteX6" fmla="*/ 0 w 8590494"/>
              <a:gd name="connsiteY6" fmla="*/ 13510 h 6872116"/>
              <a:gd name="connsiteX0" fmla="*/ 0 w 8143482"/>
              <a:gd name="connsiteY0" fmla="*/ 13510 h 6871510"/>
              <a:gd name="connsiteX1" fmla="*/ 6927318 w 8143482"/>
              <a:gd name="connsiteY1" fmla="*/ 0 h 6871510"/>
              <a:gd name="connsiteX2" fmla="*/ 8055937 w 8143482"/>
              <a:gd name="connsiteY2" fmla="*/ 1121328 h 6871510"/>
              <a:gd name="connsiteX3" fmla="*/ 8069446 w 8143482"/>
              <a:gd name="connsiteY3" fmla="*/ 5822798 h 6871510"/>
              <a:gd name="connsiteX4" fmla="*/ 7008377 w 8143482"/>
              <a:gd name="connsiteY4" fmla="*/ 6844490 h 6871510"/>
              <a:gd name="connsiteX5" fmla="*/ 0 w 8143482"/>
              <a:gd name="connsiteY5" fmla="*/ 6871510 h 6871510"/>
              <a:gd name="connsiteX6" fmla="*/ 0 w 8143482"/>
              <a:gd name="connsiteY6" fmla="*/ 13510 h 6871510"/>
              <a:gd name="connsiteX0" fmla="*/ 0 w 8143482"/>
              <a:gd name="connsiteY0" fmla="*/ 13510 h 6871510"/>
              <a:gd name="connsiteX1" fmla="*/ 6927318 w 8143482"/>
              <a:gd name="connsiteY1" fmla="*/ 0 h 6871510"/>
              <a:gd name="connsiteX2" fmla="*/ 8055937 w 8143482"/>
              <a:gd name="connsiteY2" fmla="*/ 1121328 h 6871510"/>
              <a:gd name="connsiteX3" fmla="*/ 8069446 w 8143482"/>
              <a:gd name="connsiteY3" fmla="*/ 5822798 h 6871510"/>
              <a:gd name="connsiteX4" fmla="*/ 7008377 w 8143482"/>
              <a:gd name="connsiteY4" fmla="*/ 6844490 h 6871510"/>
              <a:gd name="connsiteX5" fmla="*/ 0 w 8143482"/>
              <a:gd name="connsiteY5" fmla="*/ 6871510 h 6871510"/>
              <a:gd name="connsiteX6" fmla="*/ 0 w 8143482"/>
              <a:gd name="connsiteY6" fmla="*/ 13510 h 6871510"/>
              <a:gd name="connsiteX0" fmla="*/ 0 w 8143482"/>
              <a:gd name="connsiteY0" fmla="*/ 13510 h 6886656"/>
              <a:gd name="connsiteX1" fmla="*/ 6927318 w 8143482"/>
              <a:gd name="connsiteY1" fmla="*/ 0 h 6886656"/>
              <a:gd name="connsiteX2" fmla="*/ 8055937 w 8143482"/>
              <a:gd name="connsiteY2" fmla="*/ 1121328 h 6886656"/>
              <a:gd name="connsiteX3" fmla="*/ 8069446 w 8143482"/>
              <a:gd name="connsiteY3" fmla="*/ 5822798 h 6886656"/>
              <a:gd name="connsiteX4" fmla="*/ 7062416 w 8143482"/>
              <a:gd name="connsiteY4" fmla="*/ 6885020 h 6886656"/>
              <a:gd name="connsiteX5" fmla="*/ 0 w 8143482"/>
              <a:gd name="connsiteY5" fmla="*/ 6871510 h 6886656"/>
              <a:gd name="connsiteX6" fmla="*/ 0 w 8143482"/>
              <a:gd name="connsiteY6" fmla="*/ 13510 h 6886656"/>
              <a:gd name="connsiteX0" fmla="*/ 0 w 8143482"/>
              <a:gd name="connsiteY0" fmla="*/ 13510 h 6871510"/>
              <a:gd name="connsiteX1" fmla="*/ 6927318 w 8143482"/>
              <a:gd name="connsiteY1" fmla="*/ 0 h 6871510"/>
              <a:gd name="connsiteX2" fmla="*/ 8055937 w 8143482"/>
              <a:gd name="connsiteY2" fmla="*/ 1121328 h 6871510"/>
              <a:gd name="connsiteX3" fmla="*/ 8069446 w 8143482"/>
              <a:gd name="connsiteY3" fmla="*/ 5822798 h 6871510"/>
              <a:gd name="connsiteX4" fmla="*/ 7008377 w 8143482"/>
              <a:gd name="connsiteY4" fmla="*/ 6858000 h 6871510"/>
              <a:gd name="connsiteX5" fmla="*/ 0 w 8143482"/>
              <a:gd name="connsiteY5" fmla="*/ 6871510 h 6871510"/>
              <a:gd name="connsiteX6" fmla="*/ 0 w 8143482"/>
              <a:gd name="connsiteY6" fmla="*/ 13510 h 6871510"/>
              <a:gd name="connsiteX0" fmla="*/ 0 w 8167752"/>
              <a:gd name="connsiteY0" fmla="*/ 13510 h 6940224"/>
              <a:gd name="connsiteX1" fmla="*/ 6927318 w 8167752"/>
              <a:gd name="connsiteY1" fmla="*/ 0 h 6940224"/>
              <a:gd name="connsiteX2" fmla="*/ 8055937 w 8167752"/>
              <a:gd name="connsiteY2" fmla="*/ 1121328 h 6940224"/>
              <a:gd name="connsiteX3" fmla="*/ 8136994 w 8167752"/>
              <a:gd name="connsiteY3" fmla="*/ 5782268 h 6940224"/>
              <a:gd name="connsiteX4" fmla="*/ 7008377 w 8167752"/>
              <a:gd name="connsiteY4" fmla="*/ 6858000 h 6940224"/>
              <a:gd name="connsiteX5" fmla="*/ 0 w 8167752"/>
              <a:gd name="connsiteY5" fmla="*/ 6871510 h 6940224"/>
              <a:gd name="connsiteX6" fmla="*/ 0 w 8167752"/>
              <a:gd name="connsiteY6" fmla="*/ 13510 h 6940224"/>
              <a:gd name="connsiteX0" fmla="*/ 0 w 8230994"/>
              <a:gd name="connsiteY0" fmla="*/ 13510 h 6940224"/>
              <a:gd name="connsiteX1" fmla="*/ 6927318 w 8230994"/>
              <a:gd name="connsiteY1" fmla="*/ 0 h 6940224"/>
              <a:gd name="connsiteX2" fmla="*/ 8150505 w 8230994"/>
              <a:gd name="connsiteY2" fmla="*/ 1080798 h 6940224"/>
              <a:gd name="connsiteX3" fmla="*/ 8136994 w 8230994"/>
              <a:gd name="connsiteY3" fmla="*/ 5782268 h 6940224"/>
              <a:gd name="connsiteX4" fmla="*/ 7008377 w 8230994"/>
              <a:gd name="connsiteY4" fmla="*/ 6858000 h 6940224"/>
              <a:gd name="connsiteX5" fmla="*/ 0 w 8230994"/>
              <a:gd name="connsiteY5" fmla="*/ 6871510 h 6940224"/>
              <a:gd name="connsiteX6" fmla="*/ 0 w 8230994"/>
              <a:gd name="connsiteY6" fmla="*/ 13510 h 6940224"/>
              <a:gd name="connsiteX0" fmla="*/ 0 w 8150844"/>
              <a:gd name="connsiteY0" fmla="*/ 13510 h 6940224"/>
              <a:gd name="connsiteX1" fmla="*/ 6927318 w 8150844"/>
              <a:gd name="connsiteY1" fmla="*/ 0 h 6940224"/>
              <a:gd name="connsiteX2" fmla="*/ 8150505 w 8150844"/>
              <a:gd name="connsiteY2" fmla="*/ 1080798 h 6940224"/>
              <a:gd name="connsiteX3" fmla="*/ 8136994 w 8150844"/>
              <a:gd name="connsiteY3" fmla="*/ 5782268 h 6940224"/>
              <a:gd name="connsiteX4" fmla="*/ 7008377 w 8150844"/>
              <a:gd name="connsiteY4" fmla="*/ 6858000 h 6940224"/>
              <a:gd name="connsiteX5" fmla="*/ 0 w 8150844"/>
              <a:gd name="connsiteY5" fmla="*/ 6871510 h 6940224"/>
              <a:gd name="connsiteX6" fmla="*/ 0 w 8150844"/>
              <a:gd name="connsiteY6" fmla="*/ 13510 h 6940224"/>
              <a:gd name="connsiteX0" fmla="*/ 0 w 8150844"/>
              <a:gd name="connsiteY0" fmla="*/ 13510 h 6880309"/>
              <a:gd name="connsiteX1" fmla="*/ 6927318 w 8150844"/>
              <a:gd name="connsiteY1" fmla="*/ 0 h 6880309"/>
              <a:gd name="connsiteX2" fmla="*/ 8150505 w 8150844"/>
              <a:gd name="connsiteY2" fmla="*/ 1080798 h 6880309"/>
              <a:gd name="connsiteX3" fmla="*/ 8136994 w 8150844"/>
              <a:gd name="connsiteY3" fmla="*/ 5782268 h 6880309"/>
              <a:gd name="connsiteX4" fmla="*/ 7008377 w 8150844"/>
              <a:gd name="connsiteY4" fmla="*/ 6858000 h 6880309"/>
              <a:gd name="connsiteX5" fmla="*/ 0 w 8150844"/>
              <a:gd name="connsiteY5" fmla="*/ 6871510 h 6880309"/>
              <a:gd name="connsiteX6" fmla="*/ 0 w 8150844"/>
              <a:gd name="connsiteY6" fmla="*/ 13510 h 6880309"/>
              <a:gd name="connsiteX0" fmla="*/ 0 w 8150505"/>
              <a:gd name="connsiteY0" fmla="*/ 13510 h 6871510"/>
              <a:gd name="connsiteX1" fmla="*/ 6927318 w 8150505"/>
              <a:gd name="connsiteY1" fmla="*/ 0 h 6871510"/>
              <a:gd name="connsiteX2" fmla="*/ 8150505 w 8150505"/>
              <a:gd name="connsiteY2" fmla="*/ 1080798 h 6871510"/>
              <a:gd name="connsiteX3" fmla="*/ 8136994 w 8150505"/>
              <a:gd name="connsiteY3" fmla="*/ 5782268 h 6871510"/>
              <a:gd name="connsiteX4" fmla="*/ 7008377 w 8150505"/>
              <a:gd name="connsiteY4" fmla="*/ 6858000 h 6871510"/>
              <a:gd name="connsiteX5" fmla="*/ 0 w 8150505"/>
              <a:gd name="connsiteY5" fmla="*/ 6871510 h 6871510"/>
              <a:gd name="connsiteX6" fmla="*/ 0 w 8150505"/>
              <a:gd name="connsiteY6" fmla="*/ 13510 h 6871510"/>
              <a:gd name="connsiteX0" fmla="*/ 0 w 8150505"/>
              <a:gd name="connsiteY0" fmla="*/ 13510 h 6871510"/>
              <a:gd name="connsiteX1" fmla="*/ 6927318 w 8150505"/>
              <a:gd name="connsiteY1" fmla="*/ 0 h 6871510"/>
              <a:gd name="connsiteX2" fmla="*/ 8150505 w 8150505"/>
              <a:gd name="connsiteY2" fmla="*/ 1080798 h 6871510"/>
              <a:gd name="connsiteX3" fmla="*/ 8136994 w 8150505"/>
              <a:gd name="connsiteY3" fmla="*/ 5782268 h 6871510"/>
              <a:gd name="connsiteX4" fmla="*/ 7265061 w 8150505"/>
              <a:gd name="connsiteY4" fmla="*/ 6844490 h 6871510"/>
              <a:gd name="connsiteX5" fmla="*/ 0 w 8150505"/>
              <a:gd name="connsiteY5" fmla="*/ 6871510 h 6871510"/>
              <a:gd name="connsiteX6" fmla="*/ 0 w 8150505"/>
              <a:gd name="connsiteY6" fmla="*/ 13510 h 6871510"/>
              <a:gd name="connsiteX0" fmla="*/ 0 w 8238955"/>
              <a:gd name="connsiteY0" fmla="*/ 13510 h 6920589"/>
              <a:gd name="connsiteX1" fmla="*/ 6927318 w 8238955"/>
              <a:gd name="connsiteY1" fmla="*/ 0 h 6920589"/>
              <a:gd name="connsiteX2" fmla="*/ 8150505 w 8238955"/>
              <a:gd name="connsiteY2" fmla="*/ 1080798 h 6920589"/>
              <a:gd name="connsiteX3" fmla="*/ 8164013 w 8238955"/>
              <a:gd name="connsiteY3" fmla="*/ 5917368 h 6920589"/>
              <a:gd name="connsiteX4" fmla="*/ 7265061 w 8238955"/>
              <a:gd name="connsiteY4" fmla="*/ 6844490 h 6920589"/>
              <a:gd name="connsiteX5" fmla="*/ 0 w 8238955"/>
              <a:gd name="connsiteY5" fmla="*/ 6871510 h 6920589"/>
              <a:gd name="connsiteX6" fmla="*/ 0 w 8238955"/>
              <a:gd name="connsiteY6" fmla="*/ 13510 h 6920589"/>
              <a:gd name="connsiteX0" fmla="*/ 0 w 8250601"/>
              <a:gd name="connsiteY0" fmla="*/ 13510 h 6920589"/>
              <a:gd name="connsiteX1" fmla="*/ 6927318 w 8250601"/>
              <a:gd name="connsiteY1" fmla="*/ 0 h 6920589"/>
              <a:gd name="connsiteX2" fmla="*/ 8150505 w 8250601"/>
              <a:gd name="connsiteY2" fmla="*/ 1080798 h 6920589"/>
              <a:gd name="connsiteX3" fmla="*/ 8164013 w 8250601"/>
              <a:gd name="connsiteY3" fmla="*/ 5917368 h 6920589"/>
              <a:gd name="connsiteX4" fmla="*/ 7265061 w 8250601"/>
              <a:gd name="connsiteY4" fmla="*/ 6844490 h 6920589"/>
              <a:gd name="connsiteX5" fmla="*/ 0 w 8250601"/>
              <a:gd name="connsiteY5" fmla="*/ 6871510 h 6920589"/>
              <a:gd name="connsiteX6" fmla="*/ 0 w 8250601"/>
              <a:gd name="connsiteY6" fmla="*/ 13510 h 6920589"/>
              <a:gd name="connsiteX0" fmla="*/ 0 w 8260042"/>
              <a:gd name="connsiteY0" fmla="*/ 13510 h 6902738"/>
              <a:gd name="connsiteX1" fmla="*/ 6927318 w 8260042"/>
              <a:gd name="connsiteY1" fmla="*/ 0 h 6902738"/>
              <a:gd name="connsiteX2" fmla="*/ 8150505 w 8260042"/>
              <a:gd name="connsiteY2" fmla="*/ 1080798 h 6902738"/>
              <a:gd name="connsiteX3" fmla="*/ 8177523 w 8260042"/>
              <a:gd name="connsiteY3" fmla="*/ 6160548 h 6902738"/>
              <a:gd name="connsiteX4" fmla="*/ 7265061 w 8260042"/>
              <a:gd name="connsiteY4" fmla="*/ 6844490 h 6902738"/>
              <a:gd name="connsiteX5" fmla="*/ 0 w 8260042"/>
              <a:gd name="connsiteY5" fmla="*/ 6871510 h 6902738"/>
              <a:gd name="connsiteX6" fmla="*/ 0 w 8260042"/>
              <a:gd name="connsiteY6" fmla="*/ 13510 h 6902738"/>
              <a:gd name="connsiteX0" fmla="*/ 0 w 8238497"/>
              <a:gd name="connsiteY0" fmla="*/ 13510 h 6943434"/>
              <a:gd name="connsiteX1" fmla="*/ 6927318 w 8238497"/>
              <a:gd name="connsiteY1" fmla="*/ 0 h 6943434"/>
              <a:gd name="connsiteX2" fmla="*/ 8150505 w 8238497"/>
              <a:gd name="connsiteY2" fmla="*/ 1080798 h 6943434"/>
              <a:gd name="connsiteX3" fmla="*/ 8177523 w 8238497"/>
              <a:gd name="connsiteY3" fmla="*/ 6160548 h 6943434"/>
              <a:gd name="connsiteX4" fmla="*/ 7197513 w 8238497"/>
              <a:gd name="connsiteY4" fmla="*/ 6898530 h 6943434"/>
              <a:gd name="connsiteX5" fmla="*/ 0 w 8238497"/>
              <a:gd name="connsiteY5" fmla="*/ 6871510 h 6943434"/>
              <a:gd name="connsiteX6" fmla="*/ 0 w 8238497"/>
              <a:gd name="connsiteY6" fmla="*/ 13510 h 6943434"/>
              <a:gd name="connsiteX0" fmla="*/ 0 w 8181187"/>
              <a:gd name="connsiteY0" fmla="*/ 13510 h 6898648"/>
              <a:gd name="connsiteX1" fmla="*/ 6927318 w 8181187"/>
              <a:gd name="connsiteY1" fmla="*/ 0 h 6898648"/>
              <a:gd name="connsiteX2" fmla="*/ 8150505 w 8181187"/>
              <a:gd name="connsiteY2" fmla="*/ 1080798 h 6898648"/>
              <a:gd name="connsiteX3" fmla="*/ 8177523 w 8181187"/>
              <a:gd name="connsiteY3" fmla="*/ 6160548 h 6898648"/>
              <a:gd name="connsiteX4" fmla="*/ 7197513 w 8181187"/>
              <a:gd name="connsiteY4" fmla="*/ 6898530 h 6898648"/>
              <a:gd name="connsiteX5" fmla="*/ 0 w 8181187"/>
              <a:gd name="connsiteY5" fmla="*/ 6871510 h 6898648"/>
              <a:gd name="connsiteX6" fmla="*/ 0 w 8181187"/>
              <a:gd name="connsiteY6" fmla="*/ 13510 h 6898648"/>
              <a:gd name="connsiteX0" fmla="*/ 0 w 8178632"/>
              <a:gd name="connsiteY0" fmla="*/ 13510 h 6898547"/>
              <a:gd name="connsiteX1" fmla="*/ 6927318 w 8178632"/>
              <a:gd name="connsiteY1" fmla="*/ 0 h 6898547"/>
              <a:gd name="connsiteX2" fmla="*/ 8150505 w 8178632"/>
              <a:gd name="connsiteY2" fmla="*/ 1080798 h 6898547"/>
              <a:gd name="connsiteX3" fmla="*/ 8177523 w 8178632"/>
              <a:gd name="connsiteY3" fmla="*/ 6160548 h 6898547"/>
              <a:gd name="connsiteX4" fmla="*/ 7197513 w 8178632"/>
              <a:gd name="connsiteY4" fmla="*/ 6898530 h 6898547"/>
              <a:gd name="connsiteX5" fmla="*/ 0 w 8178632"/>
              <a:gd name="connsiteY5" fmla="*/ 6871510 h 6898547"/>
              <a:gd name="connsiteX6" fmla="*/ 0 w 8178632"/>
              <a:gd name="connsiteY6" fmla="*/ 13510 h 6898547"/>
              <a:gd name="connsiteX0" fmla="*/ 0 w 8177808"/>
              <a:gd name="connsiteY0" fmla="*/ 13510 h 6900791"/>
              <a:gd name="connsiteX1" fmla="*/ 6927318 w 8177808"/>
              <a:gd name="connsiteY1" fmla="*/ 0 h 6900791"/>
              <a:gd name="connsiteX2" fmla="*/ 8150505 w 8177808"/>
              <a:gd name="connsiteY2" fmla="*/ 1080798 h 6900791"/>
              <a:gd name="connsiteX3" fmla="*/ 8177523 w 8177808"/>
              <a:gd name="connsiteY3" fmla="*/ 6160548 h 6900791"/>
              <a:gd name="connsiteX4" fmla="*/ 7197513 w 8177808"/>
              <a:gd name="connsiteY4" fmla="*/ 6898530 h 6900791"/>
              <a:gd name="connsiteX5" fmla="*/ 0 w 8177808"/>
              <a:gd name="connsiteY5" fmla="*/ 6871510 h 6900791"/>
              <a:gd name="connsiteX6" fmla="*/ 0 w 8177808"/>
              <a:gd name="connsiteY6" fmla="*/ 13510 h 6900791"/>
              <a:gd name="connsiteX0" fmla="*/ 0 w 8218968"/>
              <a:gd name="connsiteY0" fmla="*/ 13510 h 6974251"/>
              <a:gd name="connsiteX1" fmla="*/ 6927318 w 8218968"/>
              <a:gd name="connsiteY1" fmla="*/ 0 h 6974251"/>
              <a:gd name="connsiteX2" fmla="*/ 8150505 w 8218968"/>
              <a:gd name="connsiteY2" fmla="*/ 1080798 h 6974251"/>
              <a:gd name="connsiteX3" fmla="*/ 8159250 w 8218968"/>
              <a:gd name="connsiteY3" fmla="*/ 5785956 h 6974251"/>
              <a:gd name="connsiteX4" fmla="*/ 7197513 w 8218968"/>
              <a:gd name="connsiteY4" fmla="*/ 6898530 h 6974251"/>
              <a:gd name="connsiteX5" fmla="*/ 0 w 8218968"/>
              <a:gd name="connsiteY5" fmla="*/ 6871510 h 6974251"/>
              <a:gd name="connsiteX6" fmla="*/ 0 w 8218968"/>
              <a:gd name="connsiteY6" fmla="*/ 13510 h 6974251"/>
              <a:gd name="connsiteX0" fmla="*/ 0 w 8210914"/>
              <a:gd name="connsiteY0" fmla="*/ 13510 h 6974251"/>
              <a:gd name="connsiteX1" fmla="*/ 6927318 w 8210914"/>
              <a:gd name="connsiteY1" fmla="*/ 0 h 6974251"/>
              <a:gd name="connsiteX2" fmla="*/ 8150505 w 8210914"/>
              <a:gd name="connsiteY2" fmla="*/ 1080798 h 6974251"/>
              <a:gd name="connsiteX3" fmla="*/ 8159250 w 8210914"/>
              <a:gd name="connsiteY3" fmla="*/ 5785956 h 6974251"/>
              <a:gd name="connsiteX4" fmla="*/ 7197513 w 8210914"/>
              <a:gd name="connsiteY4" fmla="*/ 6898530 h 6974251"/>
              <a:gd name="connsiteX5" fmla="*/ 0 w 8210914"/>
              <a:gd name="connsiteY5" fmla="*/ 6871510 h 6974251"/>
              <a:gd name="connsiteX6" fmla="*/ 0 w 8210914"/>
              <a:gd name="connsiteY6" fmla="*/ 13510 h 6974251"/>
              <a:gd name="connsiteX0" fmla="*/ 0 w 8167974"/>
              <a:gd name="connsiteY0" fmla="*/ 13510 h 6947092"/>
              <a:gd name="connsiteX1" fmla="*/ 6927318 w 8167974"/>
              <a:gd name="connsiteY1" fmla="*/ 0 h 6947092"/>
              <a:gd name="connsiteX2" fmla="*/ 8150505 w 8167974"/>
              <a:gd name="connsiteY2" fmla="*/ 1080798 h 6947092"/>
              <a:gd name="connsiteX3" fmla="*/ 8159250 w 8167974"/>
              <a:gd name="connsiteY3" fmla="*/ 5785956 h 6947092"/>
              <a:gd name="connsiteX4" fmla="*/ 7005652 w 8167974"/>
              <a:gd name="connsiteY4" fmla="*/ 6861985 h 6947092"/>
              <a:gd name="connsiteX5" fmla="*/ 0 w 8167974"/>
              <a:gd name="connsiteY5" fmla="*/ 6871510 h 6947092"/>
              <a:gd name="connsiteX6" fmla="*/ 0 w 8167974"/>
              <a:gd name="connsiteY6" fmla="*/ 13510 h 6947092"/>
              <a:gd name="connsiteX0" fmla="*/ 0 w 8159294"/>
              <a:gd name="connsiteY0" fmla="*/ 13510 h 6871510"/>
              <a:gd name="connsiteX1" fmla="*/ 6927318 w 8159294"/>
              <a:gd name="connsiteY1" fmla="*/ 0 h 6871510"/>
              <a:gd name="connsiteX2" fmla="*/ 8150505 w 8159294"/>
              <a:gd name="connsiteY2" fmla="*/ 1080798 h 6871510"/>
              <a:gd name="connsiteX3" fmla="*/ 8159250 w 8159294"/>
              <a:gd name="connsiteY3" fmla="*/ 5785956 h 6871510"/>
              <a:gd name="connsiteX4" fmla="*/ 7005652 w 8159294"/>
              <a:gd name="connsiteY4" fmla="*/ 6861985 h 6871510"/>
              <a:gd name="connsiteX5" fmla="*/ 0 w 8159294"/>
              <a:gd name="connsiteY5" fmla="*/ 6871510 h 6871510"/>
              <a:gd name="connsiteX6" fmla="*/ 0 w 8159294"/>
              <a:gd name="connsiteY6" fmla="*/ 13510 h 6871510"/>
              <a:gd name="connsiteX0" fmla="*/ 0 w 8159294"/>
              <a:gd name="connsiteY0" fmla="*/ 13510 h 6871510"/>
              <a:gd name="connsiteX1" fmla="*/ 6927318 w 8159294"/>
              <a:gd name="connsiteY1" fmla="*/ 0 h 6871510"/>
              <a:gd name="connsiteX2" fmla="*/ 8150505 w 8159294"/>
              <a:gd name="connsiteY2" fmla="*/ 1080798 h 6871510"/>
              <a:gd name="connsiteX3" fmla="*/ 8159250 w 8159294"/>
              <a:gd name="connsiteY3" fmla="*/ 5785956 h 6871510"/>
              <a:gd name="connsiteX4" fmla="*/ 7005652 w 8159294"/>
              <a:gd name="connsiteY4" fmla="*/ 6861985 h 6871510"/>
              <a:gd name="connsiteX5" fmla="*/ 0 w 8159294"/>
              <a:gd name="connsiteY5" fmla="*/ 6871510 h 6871510"/>
              <a:gd name="connsiteX6" fmla="*/ 0 w 8159294"/>
              <a:gd name="connsiteY6" fmla="*/ 13510 h 6871510"/>
              <a:gd name="connsiteX0" fmla="*/ 0 w 8159294"/>
              <a:gd name="connsiteY0" fmla="*/ 13510 h 6873740"/>
              <a:gd name="connsiteX1" fmla="*/ 6927318 w 8159294"/>
              <a:gd name="connsiteY1" fmla="*/ 0 h 6873740"/>
              <a:gd name="connsiteX2" fmla="*/ 8150505 w 8159294"/>
              <a:gd name="connsiteY2" fmla="*/ 1080798 h 6873740"/>
              <a:gd name="connsiteX3" fmla="*/ 8159250 w 8159294"/>
              <a:gd name="connsiteY3" fmla="*/ 5785956 h 6873740"/>
              <a:gd name="connsiteX4" fmla="*/ 7005652 w 8159294"/>
              <a:gd name="connsiteY4" fmla="*/ 6861985 h 6873740"/>
              <a:gd name="connsiteX5" fmla="*/ 0 w 8159294"/>
              <a:gd name="connsiteY5" fmla="*/ 6871510 h 6873740"/>
              <a:gd name="connsiteX6" fmla="*/ 0 w 8159294"/>
              <a:gd name="connsiteY6" fmla="*/ 13510 h 6873740"/>
              <a:gd name="connsiteX0" fmla="*/ 0 w 8159294"/>
              <a:gd name="connsiteY0" fmla="*/ 13510 h 6873740"/>
              <a:gd name="connsiteX1" fmla="*/ 6927318 w 8159294"/>
              <a:gd name="connsiteY1" fmla="*/ 0 h 6873740"/>
              <a:gd name="connsiteX2" fmla="*/ 8150505 w 8159294"/>
              <a:gd name="connsiteY2" fmla="*/ 1080798 h 6873740"/>
              <a:gd name="connsiteX3" fmla="*/ 8159250 w 8159294"/>
              <a:gd name="connsiteY3" fmla="*/ 5785956 h 6873740"/>
              <a:gd name="connsiteX4" fmla="*/ 7005652 w 8159294"/>
              <a:gd name="connsiteY4" fmla="*/ 6861985 h 6873740"/>
              <a:gd name="connsiteX5" fmla="*/ 0 w 8159294"/>
              <a:gd name="connsiteY5" fmla="*/ 6871510 h 6873740"/>
              <a:gd name="connsiteX6" fmla="*/ 0 w 8159294"/>
              <a:gd name="connsiteY6" fmla="*/ 13510 h 6873740"/>
              <a:gd name="connsiteX0" fmla="*/ 0 w 8161265"/>
              <a:gd name="connsiteY0" fmla="*/ 13510 h 6873740"/>
              <a:gd name="connsiteX1" fmla="*/ 6927318 w 8161265"/>
              <a:gd name="connsiteY1" fmla="*/ 0 h 6873740"/>
              <a:gd name="connsiteX2" fmla="*/ 8150505 w 8161265"/>
              <a:gd name="connsiteY2" fmla="*/ 1080798 h 6873740"/>
              <a:gd name="connsiteX3" fmla="*/ 8159250 w 8161265"/>
              <a:gd name="connsiteY3" fmla="*/ 5785956 h 6873740"/>
              <a:gd name="connsiteX4" fmla="*/ 7005652 w 8161265"/>
              <a:gd name="connsiteY4" fmla="*/ 6861985 h 6873740"/>
              <a:gd name="connsiteX5" fmla="*/ 0 w 8161265"/>
              <a:gd name="connsiteY5" fmla="*/ 6871510 h 6873740"/>
              <a:gd name="connsiteX6" fmla="*/ 0 w 8161265"/>
              <a:gd name="connsiteY6" fmla="*/ 13510 h 6873740"/>
              <a:gd name="connsiteX0" fmla="*/ 0 w 8161265"/>
              <a:gd name="connsiteY0" fmla="*/ 13510 h 6887493"/>
              <a:gd name="connsiteX1" fmla="*/ 6927318 w 8161265"/>
              <a:gd name="connsiteY1" fmla="*/ 0 h 6887493"/>
              <a:gd name="connsiteX2" fmla="*/ 8150505 w 8161265"/>
              <a:gd name="connsiteY2" fmla="*/ 1080798 h 6887493"/>
              <a:gd name="connsiteX3" fmla="*/ 8159250 w 8161265"/>
              <a:gd name="connsiteY3" fmla="*/ 5785956 h 6887493"/>
              <a:gd name="connsiteX4" fmla="*/ 7188378 w 8161265"/>
              <a:gd name="connsiteY4" fmla="*/ 6880257 h 6887493"/>
              <a:gd name="connsiteX5" fmla="*/ 0 w 8161265"/>
              <a:gd name="connsiteY5" fmla="*/ 6871510 h 6887493"/>
              <a:gd name="connsiteX6" fmla="*/ 0 w 8161265"/>
              <a:gd name="connsiteY6" fmla="*/ 13510 h 6887493"/>
              <a:gd name="connsiteX0" fmla="*/ 0 w 8161265"/>
              <a:gd name="connsiteY0" fmla="*/ 13510 h 6880257"/>
              <a:gd name="connsiteX1" fmla="*/ 6927318 w 8161265"/>
              <a:gd name="connsiteY1" fmla="*/ 0 h 6880257"/>
              <a:gd name="connsiteX2" fmla="*/ 8150505 w 8161265"/>
              <a:gd name="connsiteY2" fmla="*/ 1080798 h 6880257"/>
              <a:gd name="connsiteX3" fmla="*/ 8159250 w 8161265"/>
              <a:gd name="connsiteY3" fmla="*/ 5785956 h 6880257"/>
              <a:gd name="connsiteX4" fmla="*/ 7188378 w 8161265"/>
              <a:gd name="connsiteY4" fmla="*/ 6880257 h 6880257"/>
              <a:gd name="connsiteX5" fmla="*/ 0 w 8161265"/>
              <a:gd name="connsiteY5" fmla="*/ 6871510 h 6880257"/>
              <a:gd name="connsiteX6" fmla="*/ 0 w 8161265"/>
              <a:gd name="connsiteY6" fmla="*/ 13510 h 6880257"/>
              <a:gd name="connsiteX0" fmla="*/ 0 w 8161265"/>
              <a:gd name="connsiteY0" fmla="*/ 13510 h 6880257"/>
              <a:gd name="connsiteX1" fmla="*/ 6927318 w 8161265"/>
              <a:gd name="connsiteY1" fmla="*/ 0 h 6880257"/>
              <a:gd name="connsiteX2" fmla="*/ 8150506 w 8161265"/>
              <a:gd name="connsiteY2" fmla="*/ 1259967 h 6880257"/>
              <a:gd name="connsiteX3" fmla="*/ 8159250 w 8161265"/>
              <a:gd name="connsiteY3" fmla="*/ 5785956 h 6880257"/>
              <a:gd name="connsiteX4" fmla="*/ 7188378 w 8161265"/>
              <a:gd name="connsiteY4" fmla="*/ 6880257 h 6880257"/>
              <a:gd name="connsiteX5" fmla="*/ 0 w 8161265"/>
              <a:gd name="connsiteY5" fmla="*/ 6871510 h 6880257"/>
              <a:gd name="connsiteX6" fmla="*/ 0 w 8161265"/>
              <a:gd name="connsiteY6" fmla="*/ 13510 h 6880257"/>
              <a:gd name="connsiteX0" fmla="*/ 0 w 8161265"/>
              <a:gd name="connsiteY0" fmla="*/ -1 h 6866746"/>
              <a:gd name="connsiteX1" fmla="*/ 6927318 w 8161265"/>
              <a:gd name="connsiteY1" fmla="*/ 165659 h 6866746"/>
              <a:gd name="connsiteX2" fmla="*/ 8150506 w 8161265"/>
              <a:gd name="connsiteY2" fmla="*/ 1246456 h 6866746"/>
              <a:gd name="connsiteX3" fmla="*/ 8159250 w 8161265"/>
              <a:gd name="connsiteY3" fmla="*/ 5772445 h 6866746"/>
              <a:gd name="connsiteX4" fmla="*/ 7188378 w 8161265"/>
              <a:gd name="connsiteY4" fmla="*/ 6866746 h 6866746"/>
              <a:gd name="connsiteX5" fmla="*/ 0 w 8161265"/>
              <a:gd name="connsiteY5" fmla="*/ 6857999 h 6866746"/>
              <a:gd name="connsiteX6" fmla="*/ 0 w 8161265"/>
              <a:gd name="connsiteY6" fmla="*/ -1 h 6866746"/>
              <a:gd name="connsiteX0" fmla="*/ 0 w 8191126"/>
              <a:gd name="connsiteY0" fmla="*/ 0 h 6747303"/>
              <a:gd name="connsiteX1" fmla="*/ 6957179 w 8191126"/>
              <a:gd name="connsiteY1" fmla="*/ 46216 h 6747303"/>
              <a:gd name="connsiteX2" fmla="*/ 8180367 w 8191126"/>
              <a:gd name="connsiteY2" fmla="*/ 1127013 h 6747303"/>
              <a:gd name="connsiteX3" fmla="*/ 8189111 w 8191126"/>
              <a:gd name="connsiteY3" fmla="*/ 5653002 h 6747303"/>
              <a:gd name="connsiteX4" fmla="*/ 7218239 w 8191126"/>
              <a:gd name="connsiteY4" fmla="*/ 6747303 h 6747303"/>
              <a:gd name="connsiteX5" fmla="*/ 29861 w 8191126"/>
              <a:gd name="connsiteY5" fmla="*/ 6738556 h 6747303"/>
              <a:gd name="connsiteX6" fmla="*/ 0 w 8191126"/>
              <a:gd name="connsiteY6" fmla="*/ 0 h 6747303"/>
              <a:gd name="connsiteX0" fmla="*/ 0 w 8191126"/>
              <a:gd name="connsiteY0" fmla="*/ 1468 h 6748771"/>
              <a:gd name="connsiteX1" fmla="*/ 6957179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468 h 6748771"/>
              <a:gd name="connsiteX1" fmla="*/ 7147909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468 h 6748771"/>
              <a:gd name="connsiteX1" fmla="*/ 7147909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468 h 6748771"/>
              <a:gd name="connsiteX1" fmla="*/ 7259168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7818 h 6765121"/>
              <a:gd name="connsiteX1" fmla="*/ 355914 w 8191126"/>
              <a:gd name="connsiteY1" fmla="*/ 0 h 6765121"/>
              <a:gd name="connsiteX2" fmla="*/ 7259168 w 8191126"/>
              <a:gd name="connsiteY2" fmla="*/ 16350 h 6765121"/>
              <a:gd name="connsiteX3" fmla="*/ 8180367 w 8191126"/>
              <a:gd name="connsiteY3" fmla="*/ 1144831 h 6765121"/>
              <a:gd name="connsiteX4" fmla="*/ 8189111 w 8191126"/>
              <a:gd name="connsiteY4" fmla="*/ 5670820 h 6765121"/>
              <a:gd name="connsiteX5" fmla="*/ 7218239 w 8191126"/>
              <a:gd name="connsiteY5" fmla="*/ 6765121 h 6765121"/>
              <a:gd name="connsiteX6" fmla="*/ 29861 w 8191126"/>
              <a:gd name="connsiteY6" fmla="*/ 6756374 h 6765121"/>
              <a:gd name="connsiteX7" fmla="*/ 0 w 8191126"/>
              <a:gd name="connsiteY7" fmla="*/ 17818 h 6765121"/>
              <a:gd name="connsiteX0" fmla="*/ 0 w 8191126"/>
              <a:gd name="connsiteY0" fmla="*/ 17818 h 6765121"/>
              <a:gd name="connsiteX1" fmla="*/ 355914 w 8191126"/>
              <a:gd name="connsiteY1" fmla="*/ 0 h 6765121"/>
              <a:gd name="connsiteX2" fmla="*/ 7259168 w 8191126"/>
              <a:gd name="connsiteY2" fmla="*/ 16350 h 6765121"/>
              <a:gd name="connsiteX3" fmla="*/ 8180367 w 8191126"/>
              <a:gd name="connsiteY3" fmla="*/ 1144831 h 6765121"/>
              <a:gd name="connsiteX4" fmla="*/ 8189111 w 8191126"/>
              <a:gd name="connsiteY4" fmla="*/ 5670820 h 6765121"/>
              <a:gd name="connsiteX5" fmla="*/ 7218239 w 8191126"/>
              <a:gd name="connsiteY5" fmla="*/ 6765121 h 6765121"/>
              <a:gd name="connsiteX6" fmla="*/ 29861 w 8191126"/>
              <a:gd name="connsiteY6" fmla="*/ 6756374 h 6765121"/>
              <a:gd name="connsiteX7" fmla="*/ 6243 w 8191126"/>
              <a:gd name="connsiteY7" fmla="*/ 921871 h 6765121"/>
              <a:gd name="connsiteX8" fmla="*/ 0 w 8191126"/>
              <a:gd name="connsiteY8" fmla="*/ 17818 h 6765121"/>
              <a:gd name="connsiteX0" fmla="*/ 0 w 8184883"/>
              <a:gd name="connsiteY0" fmla="*/ 921871 h 6765121"/>
              <a:gd name="connsiteX1" fmla="*/ 349671 w 8184883"/>
              <a:gd name="connsiteY1" fmla="*/ 0 h 6765121"/>
              <a:gd name="connsiteX2" fmla="*/ 7252925 w 8184883"/>
              <a:gd name="connsiteY2" fmla="*/ 16350 h 6765121"/>
              <a:gd name="connsiteX3" fmla="*/ 8174124 w 8184883"/>
              <a:gd name="connsiteY3" fmla="*/ 1144831 h 6765121"/>
              <a:gd name="connsiteX4" fmla="*/ 8182868 w 8184883"/>
              <a:gd name="connsiteY4" fmla="*/ 5670820 h 6765121"/>
              <a:gd name="connsiteX5" fmla="*/ 7211996 w 8184883"/>
              <a:gd name="connsiteY5" fmla="*/ 6765121 h 6765121"/>
              <a:gd name="connsiteX6" fmla="*/ 23618 w 8184883"/>
              <a:gd name="connsiteY6" fmla="*/ 6756374 h 6765121"/>
              <a:gd name="connsiteX7" fmla="*/ 0 w 8184883"/>
              <a:gd name="connsiteY7" fmla="*/ 921871 h 6765121"/>
              <a:gd name="connsiteX0" fmla="*/ 279999 w 8464882"/>
              <a:gd name="connsiteY0" fmla="*/ 1041856 h 6885106"/>
              <a:gd name="connsiteX1" fmla="*/ 629670 w 8464882"/>
              <a:gd name="connsiteY1" fmla="*/ 119985 h 6885106"/>
              <a:gd name="connsiteX2" fmla="*/ 7532924 w 8464882"/>
              <a:gd name="connsiteY2" fmla="*/ 136335 h 6885106"/>
              <a:gd name="connsiteX3" fmla="*/ 8454123 w 8464882"/>
              <a:gd name="connsiteY3" fmla="*/ 1264816 h 6885106"/>
              <a:gd name="connsiteX4" fmla="*/ 8462867 w 8464882"/>
              <a:gd name="connsiteY4" fmla="*/ 5790805 h 6885106"/>
              <a:gd name="connsiteX5" fmla="*/ 7491995 w 8464882"/>
              <a:gd name="connsiteY5" fmla="*/ 6885106 h 6885106"/>
              <a:gd name="connsiteX6" fmla="*/ 303617 w 8464882"/>
              <a:gd name="connsiteY6" fmla="*/ 6876359 h 6885106"/>
              <a:gd name="connsiteX7" fmla="*/ 279999 w 8464882"/>
              <a:gd name="connsiteY7" fmla="*/ 1041856 h 6885106"/>
              <a:gd name="connsiteX0" fmla="*/ 273154 w 8458037"/>
              <a:gd name="connsiteY0" fmla="*/ 992866 h 6836116"/>
              <a:gd name="connsiteX1" fmla="*/ 622825 w 8458037"/>
              <a:gd name="connsiteY1" fmla="*/ 70995 h 6836116"/>
              <a:gd name="connsiteX2" fmla="*/ 7526079 w 8458037"/>
              <a:gd name="connsiteY2" fmla="*/ 87345 h 6836116"/>
              <a:gd name="connsiteX3" fmla="*/ 8447278 w 8458037"/>
              <a:gd name="connsiteY3" fmla="*/ 1215826 h 6836116"/>
              <a:gd name="connsiteX4" fmla="*/ 8456022 w 8458037"/>
              <a:gd name="connsiteY4" fmla="*/ 5741815 h 6836116"/>
              <a:gd name="connsiteX5" fmla="*/ 7485150 w 8458037"/>
              <a:gd name="connsiteY5" fmla="*/ 6836116 h 6836116"/>
              <a:gd name="connsiteX6" fmla="*/ 296772 w 8458037"/>
              <a:gd name="connsiteY6" fmla="*/ 6827369 h 6836116"/>
              <a:gd name="connsiteX7" fmla="*/ 273154 w 8458037"/>
              <a:gd name="connsiteY7" fmla="*/ 992866 h 6836116"/>
              <a:gd name="connsiteX0" fmla="*/ 273154 w 8496626"/>
              <a:gd name="connsiteY0" fmla="*/ 1019090 h 6862340"/>
              <a:gd name="connsiteX1" fmla="*/ 622824 w 8496626"/>
              <a:gd name="connsiteY1" fmla="*/ 33643 h 6862340"/>
              <a:gd name="connsiteX2" fmla="*/ 7526079 w 8496626"/>
              <a:gd name="connsiteY2" fmla="*/ 113569 h 6862340"/>
              <a:gd name="connsiteX3" fmla="*/ 8447278 w 8496626"/>
              <a:gd name="connsiteY3" fmla="*/ 1242050 h 6862340"/>
              <a:gd name="connsiteX4" fmla="*/ 8456022 w 8496626"/>
              <a:gd name="connsiteY4" fmla="*/ 5768039 h 6862340"/>
              <a:gd name="connsiteX5" fmla="*/ 7485150 w 8496626"/>
              <a:gd name="connsiteY5" fmla="*/ 6862340 h 6862340"/>
              <a:gd name="connsiteX6" fmla="*/ 296772 w 8496626"/>
              <a:gd name="connsiteY6" fmla="*/ 6853593 h 6862340"/>
              <a:gd name="connsiteX7" fmla="*/ 273154 w 8496626"/>
              <a:gd name="connsiteY7" fmla="*/ 1019090 h 6862340"/>
              <a:gd name="connsiteX0" fmla="*/ 273154 w 8461957"/>
              <a:gd name="connsiteY0" fmla="*/ 994175 h 6837425"/>
              <a:gd name="connsiteX1" fmla="*/ 622824 w 8461957"/>
              <a:gd name="connsiteY1" fmla="*/ 8728 h 6837425"/>
              <a:gd name="connsiteX2" fmla="*/ 7526079 w 8461957"/>
              <a:gd name="connsiteY2" fmla="*/ 88654 h 6837425"/>
              <a:gd name="connsiteX3" fmla="*/ 8447278 w 8461957"/>
              <a:gd name="connsiteY3" fmla="*/ 1217135 h 6837425"/>
              <a:gd name="connsiteX4" fmla="*/ 8456022 w 8461957"/>
              <a:gd name="connsiteY4" fmla="*/ 5743124 h 6837425"/>
              <a:gd name="connsiteX5" fmla="*/ 7485150 w 8461957"/>
              <a:gd name="connsiteY5" fmla="*/ 6837425 h 6837425"/>
              <a:gd name="connsiteX6" fmla="*/ 296772 w 8461957"/>
              <a:gd name="connsiteY6" fmla="*/ 6828678 h 6837425"/>
              <a:gd name="connsiteX7" fmla="*/ 273154 w 8461957"/>
              <a:gd name="connsiteY7" fmla="*/ 994175 h 6837425"/>
              <a:gd name="connsiteX0" fmla="*/ 277716 w 8462599"/>
              <a:gd name="connsiteY0" fmla="*/ 1062570 h 6905820"/>
              <a:gd name="connsiteX1" fmla="*/ 627386 w 8462599"/>
              <a:gd name="connsiteY1" fmla="*/ 77123 h 6905820"/>
              <a:gd name="connsiteX2" fmla="*/ 7498853 w 8462599"/>
              <a:gd name="connsiteY2" fmla="*/ 61683 h 6905820"/>
              <a:gd name="connsiteX3" fmla="*/ 8451840 w 8462599"/>
              <a:gd name="connsiteY3" fmla="*/ 1285530 h 6905820"/>
              <a:gd name="connsiteX4" fmla="*/ 8460584 w 8462599"/>
              <a:gd name="connsiteY4" fmla="*/ 5811519 h 6905820"/>
              <a:gd name="connsiteX5" fmla="*/ 7489712 w 8462599"/>
              <a:gd name="connsiteY5" fmla="*/ 6905820 h 6905820"/>
              <a:gd name="connsiteX6" fmla="*/ 301334 w 8462599"/>
              <a:gd name="connsiteY6" fmla="*/ 6897073 h 6905820"/>
              <a:gd name="connsiteX7" fmla="*/ 277716 w 8462599"/>
              <a:gd name="connsiteY7" fmla="*/ 1062570 h 6905820"/>
              <a:gd name="connsiteX0" fmla="*/ 264040 w 8448923"/>
              <a:gd name="connsiteY0" fmla="*/ 1000886 h 6844136"/>
              <a:gd name="connsiteX1" fmla="*/ 613710 w 8448923"/>
              <a:gd name="connsiteY1" fmla="*/ 15439 h 6844136"/>
              <a:gd name="connsiteX2" fmla="*/ 7485177 w 8448923"/>
              <a:gd name="connsiteY2" fmla="*/ -1 h 6844136"/>
              <a:gd name="connsiteX3" fmla="*/ 8438164 w 8448923"/>
              <a:gd name="connsiteY3" fmla="*/ 1223846 h 6844136"/>
              <a:gd name="connsiteX4" fmla="*/ 8446908 w 8448923"/>
              <a:gd name="connsiteY4" fmla="*/ 5749835 h 6844136"/>
              <a:gd name="connsiteX5" fmla="*/ 7476036 w 8448923"/>
              <a:gd name="connsiteY5" fmla="*/ 6844136 h 6844136"/>
              <a:gd name="connsiteX6" fmla="*/ 287658 w 8448923"/>
              <a:gd name="connsiteY6" fmla="*/ 6835389 h 6844136"/>
              <a:gd name="connsiteX7" fmla="*/ 264040 w 8448923"/>
              <a:gd name="connsiteY7" fmla="*/ 1000886 h 6844136"/>
              <a:gd name="connsiteX0" fmla="*/ 264040 w 8478091"/>
              <a:gd name="connsiteY0" fmla="*/ 1083800 h 6927050"/>
              <a:gd name="connsiteX1" fmla="*/ 613710 w 8478091"/>
              <a:gd name="connsiteY1" fmla="*/ 114249 h 6927050"/>
              <a:gd name="connsiteX2" fmla="*/ 7485177 w 8478091"/>
              <a:gd name="connsiteY2" fmla="*/ 82913 h 6927050"/>
              <a:gd name="connsiteX3" fmla="*/ 8438164 w 8478091"/>
              <a:gd name="connsiteY3" fmla="*/ 1306760 h 6927050"/>
              <a:gd name="connsiteX4" fmla="*/ 8446908 w 8478091"/>
              <a:gd name="connsiteY4" fmla="*/ 5832749 h 6927050"/>
              <a:gd name="connsiteX5" fmla="*/ 7476036 w 8478091"/>
              <a:gd name="connsiteY5" fmla="*/ 6927050 h 6927050"/>
              <a:gd name="connsiteX6" fmla="*/ 287658 w 8478091"/>
              <a:gd name="connsiteY6" fmla="*/ 6918303 h 6927050"/>
              <a:gd name="connsiteX7" fmla="*/ 264040 w 8478091"/>
              <a:gd name="connsiteY7" fmla="*/ 1083800 h 6927050"/>
              <a:gd name="connsiteX0" fmla="*/ 264040 w 8481952"/>
              <a:gd name="connsiteY0" fmla="*/ 1000886 h 6844136"/>
              <a:gd name="connsiteX1" fmla="*/ 613710 w 8481952"/>
              <a:gd name="connsiteY1" fmla="*/ 31335 h 6844136"/>
              <a:gd name="connsiteX2" fmla="*/ 7485177 w 8481952"/>
              <a:gd name="connsiteY2" fmla="*/ -1 h 6844136"/>
              <a:gd name="connsiteX3" fmla="*/ 8438164 w 8481952"/>
              <a:gd name="connsiteY3" fmla="*/ 1223846 h 6844136"/>
              <a:gd name="connsiteX4" fmla="*/ 8446908 w 8481952"/>
              <a:gd name="connsiteY4" fmla="*/ 5749835 h 6844136"/>
              <a:gd name="connsiteX5" fmla="*/ 7476036 w 8481952"/>
              <a:gd name="connsiteY5" fmla="*/ 6844136 h 6844136"/>
              <a:gd name="connsiteX6" fmla="*/ 287658 w 8481952"/>
              <a:gd name="connsiteY6" fmla="*/ 6835389 h 6844136"/>
              <a:gd name="connsiteX7" fmla="*/ 264040 w 8481952"/>
              <a:gd name="connsiteY7" fmla="*/ 1000886 h 6844136"/>
              <a:gd name="connsiteX0" fmla="*/ 260623 w 8445506"/>
              <a:gd name="connsiteY0" fmla="*/ 1029978 h 6873228"/>
              <a:gd name="connsiteX1" fmla="*/ 610293 w 8445506"/>
              <a:gd name="connsiteY1" fmla="*/ 60427 h 6873228"/>
              <a:gd name="connsiteX2" fmla="*/ 7243346 w 8445506"/>
              <a:gd name="connsiteY2" fmla="*/ 108563 h 6873228"/>
              <a:gd name="connsiteX3" fmla="*/ 8434747 w 8445506"/>
              <a:gd name="connsiteY3" fmla="*/ 1252938 h 6873228"/>
              <a:gd name="connsiteX4" fmla="*/ 8443491 w 8445506"/>
              <a:gd name="connsiteY4" fmla="*/ 5778927 h 6873228"/>
              <a:gd name="connsiteX5" fmla="*/ 7472619 w 8445506"/>
              <a:gd name="connsiteY5" fmla="*/ 6873228 h 6873228"/>
              <a:gd name="connsiteX6" fmla="*/ 284241 w 8445506"/>
              <a:gd name="connsiteY6" fmla="*/ 6864481 h 6873228"/>
              <a:gd name="connsiteX7" fmla="*/ 260623 w 8445506"/>
              <a:gd name="connsiteY7" fmla="*/ 1029978 h 6873228"/>
              <a:gd name="connsiteX0" fmla="*/ 21589 w 8206472"/>
              <a:gd name="connsiteY0" fmla="*/ 972798 h 6816048"/>
              <a:gd name="connsiteX1" fmla="*/ 371259 w 8206472"/>
              <a:gd name="connsiteY1" fmla="*/ 3247 h 6816048"/>
              <a:gd name="connsiteX2" fmla="*/ 7004312 w 8206472"/>
              <a:gd name="connsiteY2" fmla="*/ 51383 h 6816048"/>
              <a:gd name="connsiteX3" fmla="*/ 8195713 w 8206472"/>
              <a:gd name="connsiteY3" fmla="*/ 1195758 h 6816048"/>
              <a:gd name="connsiteX4" fmla="*/ 8204457 w 8206472"/>
              <a:gd name="connsiteY4" fmla="*/ 5721747 h 6816048"/>
              <a:gd name="connsiteX5" fmla="*/ 7233585 w 8206472"/>
              <a:gd name="connsiteY5" fmla="*/ 6816048 h 6816048"/>
              <a:gd name="connsiteX6" fmla="*/ 45207 w 8206472"/>
              <a:gd name="connsiteY6" fmla="*/ 6807301 h 6816048"/>
              <a:gd name="connsiteX7" fmla="*/ 21589 w 8206472"/>
              <a:gd name="connsiteY7" fmla="*/ 972798 h 6816048"/>
              <a:gd name="connsiteX0" fmla="*/ -1 w 8184882"/>
              <a:gd name="connsiteY0" fmla="*/ 1023022 h 6866272"/>
              <a:gd name="connsiteX1" fmla="*/ 349669 w 8184882"/>
              <a:gd name="connsiteY1" fmla="*/ 53471 h 6866272"/>
              <a:gd name="connsiteX2" fmla="*/ 6982722 w 8184882"/>
              <a:gd name="connsiteY2" fmla="*/ 101607 h 6866272"/>
              <a:gd name="connsiteX3" fmla="*/ 8174123 w 8184882"/>
              <a:gd name="connsiteY3" fmla="*/ 1245982 h 6866272"/>
              <a:gd name="connsiteX4" fmla="*/ 8182867 w 8184882"/>
              <a:gd name="connsiteY4" fmla="*/ 5771971 h 6866272"/>
              <a:gd name="connsiteX5" fmla="*/ 7211995 w 8184882"/>
              <a:gd name="connsiteY5" fmla="*/ 6866272 h 6866272"/>
              <a:gd name="connsiteX6" fmla="*/ 23617 w 8184882"/>
              <a:gd name="connsiteY6" fmla="*/ 6857525 h 6866272"/>
              <a:gd name="connsiteX7" fmla="*/ -1 w 8184882"/>
              <a:gd name="connsiteY7" fmla="*/ 1023022 h 6866272"/>
              <a:gd name="connsiteX0" fmla="*/ 315464 w 8500347"/>
              <a:gd name="connsiteY0" fmla="*/ 985585 h 6828835"/>
              <a:gd name="connsiteX1" fmla="*/ 665134 w 8500347"/>
              <a:gd name="connsiteY1" fmla="*/ 16034 h 6828835"/>
              <a:gd name="connsiteX2" fmla="*/ 7298187 w 8500347"/>
              <a:gd name="connsiteY2" fmla="*/ 64170 h 6828835"/>
              <a:gd name="connsiteX3" fmla="*/ 8489588 w 8500347"/>
              <a:gd name="connsiteY3" fmla="*/ 1208545 h 6828835"/>
              <a:gd name="connsiteX4" fmla="*/ 8498332 w 8500347"/>
              <a:gd name="connsiteY4" fmla="*/ 5734534 h 6828835"/>
              <a:gd name="connsiteX5" fmla="*/ 7527460 w 8500347"/>
              <a:gd name="connsiteY5" fmla="*/ 6828835 h 6828835"/>
              <a:gd name="connsiteX6" fmla="*/ 339082 w 8500347"/>
              <a:gd name="connsiteY6" fmla="*/ 6820088 h 6828835"/>
              <a:gd name="connsiteX7" fmla="*/ 315464 w 8500347"/>
              <a:gd name="connsiteY7" fmla="*/ 985585 h 6828835"/>
              <a:gd name="connsiteX0" fmla="*/ 38634 w 8223517"/>
              <a:gd name="connsiteY0" fmla="*/ 985585 h 6828835"/>
              <a:gd name="connsiteX1" fmla="*/ 388304 w 8223517"/>
              <a:gd name="connsiteY1" fmla="*/ 16034 h 6828835"/>
              <a:gd name="connsiteX2" fmla="*/ 7021357 w 8223517"/>
              <a:gd name="connsiteY2" fmla="*/ 64170 h 6828835"/>
              <a:gd name="connsiteX3" fmla="*/ 8212758 w 8223517"/>
              <a:gd name="connsiteY3" fmla="*/ 1208545 h 6828835"/>
              <a:gd name="connsiteX4" fmla="*/ 8221502 w 8223517"/>
              <a:gd name="connsiteY4" fmla="*/ 5734534 h 6828835"/>
              <a:gd name="connsiteX5" fmla="*/ 7250630 w 8223517"/>
              <a:gd name="connsiteY5" fmla="*/ 6828835 h 6828835"/>
              <a:gd name="connsiteX6" fmla="*/ 62252 w 8223517"/>
              <a:gd name="connsiteY6" fmla="*/ 6820088 h 6828835"/>
              <a:gd name="connsiteX7" fmla="*/ 38634 w 8223517"/>
              <a:gd name="connsiteY7" fmla="*/ 985585 h 6828835"/>
              <a:gd name="connsiteX0" fmla="*/ 50936 w 8235819"/>
              <a:gd name="connsiteY0" fmla="*/ 969993 h 6813243"/>
              <a:gd name="connsiteX1" fmla="*/ 400606 w 8235819"/>
              <a:gd name="connsiteY1" fmla="*/ 442 h 6813243"/>
              <a:gd name="connsiteX2" fmla="*/ 7033659 w 8235819"/>
              <a:gd name="connsiteY2" fmla="*/ 48578 h 6813243"/>
              <a:gd name="connsiteX3" fmla="*/ 8225060 w 8235819"/>
              <a:gd name="connsiteY3" fmla="*/ 1192953 h 6813243"/>
              <a:gd name="connsiteX4" fmla="*/ 8233804 w 8235819"/>
              <a:gd name="connsiteY4" fmla="*/ 5718942 h 6813243"/>
              <a:gd name="connsiteX5" fmla="*/ 7262932 w 8235819"/>
              <a:gd name="connsiteY5" fmla="*/ 6813243 h 6813243"/>
              <a:gd name="connsiteX6" fmla="*/ 74554 w 8235819"/>
              <a:gd name="connsiteY6" fmla="*/ 6804496 h 6813243"/>
              <a:gd name="connsiteX7" fmla="*/ 50936 w 8235819"/>
              <a:gd name="connsiteY7" fmla="*/ 969993 h 6813243"/>
              <a:gd name="connsiteX0" fmla="*/ 50936 w 8235819"/>
              <a:gd name="connsiteY0" fmla="*/ 969993 h 6813243"/>
              <a:gd name="connsiteX1" fmla="*/ 400606 w 8235819"/>
              <a:gd name="connsiteY1" fmla="*/ 442 h 6813243"/>
              <a:gd name="connsiteX2" fmla="*/ 7033659 w 8235819"/>
              <a:gd name="connsiteY2" fmla="*/ 48578 h 6813243"/>
              <a:gd name="connsiteX3" fmla="*/ 8225060 w 8235819"/>
              <a:gd name="connsiteY3" fmla="*/ 1192953 h 6813243"/>
              <a:gd name="connsiteX4" fmla="*/ 8233804 w 8235819"/>
              <a:gd name="connsiteY4" fmla="*/ 5718942 h 6813243"/>
              <a:gd name="connsiteX5" fmla="*/ 7262932 w 8235819"/>
              <a:gd name="connsiteY5" fmla="*/ 6813243 h 6813243"/>
              <a:gd name="connsiteX6" fmla="*/ 74554 w 8235819"/>
              <a:gd name="connsiteY6" fmla="*/ 6804496 h 6813243"/>
              <a:gd name="connsiteX7" fmla="*/ 50936 w 8235819"/>
              <a:gd name="connsiteY7" fmla="*/ 969993 h 6813243"/>
              <a:gd name="connsiteX0" fmla="*/ 50936 w 8235819"/>
              <a:gd name="connsiteY0" fmla="*/ 969993 h 6813243"/>
              <a:gd name="connsiteX1" fmla="*/ 400606 w 8235819"/>
              <a:gd name="connsiteY1" fmla="*/ 442 h 6813243"/>
              <a:gd name="connsiteX2" fmla="*/ 7033659 w 8235819"/>
              <a:gd name="connsiteY2" fmla="*/ 48578 h 6813243"/>
              <a:gd name="connsiteX3" fmla="*/ 8225060 w 8235819"/>
              <a:gd name="connsiteY3" fmla="*/ 1192953 h 6813243"/>
              <a:gd name="connsiteX4" fmla="*/ 8233804 w 8235819"/>
              <a:gd name="connsiteY4" fmla="*/ 5718942 h 6813243"/>
              <a:gd name="connsiteX5" fmla="*/ 7262932 w 8235819"/>
              <a:gd name="connsiteY5" fmla="*/ 6813243 h 6813243"/>
              <a:gd name="connsiteX6" fmla="*/ 74554 w 8235819"/>
              <a:gd name="connsiteY6" fmla="*/ 6804496 h 6813243"/>
              <a:gd name="connsiteX7" fmla="*/ 50936 w 8235819"/>
              <a:gd name="connsiteY7" fmla="*/ 969993 h 6813243"/>
              <a:gd name="connsiteX0" fmla="*/ 66387 w 8251270"/>
              <a:gd name="connsiteY0" fmla="*/ 1006905 h 6850155"/>
              <a:gd name="connsiteX1" fmla="*/ 384267 w 8251270"/>
              <a:gd name="connsiteY1" fmla="*/ 69144 h 6850155"/>
              <a:gd name="connsiteX2" fmla="*/ 7049110 w 8251270"/>
              <a:gd name="connsiteY2" fmla="*/ 85490 h 6850155"/>
              <a:gd name="connsiteX3" fmla="*/ 8240511 w 8251270"/>
              <a:gd name="connsiteY3" fmla="*/ 1229865 h 6850155"/>
              <a:gd name="connsiteX4" fmla="*/ 8249255 w 8251270"/>
              <a:gd name="connsiteY4" fmla="*/ 5755854 h 6850155"/>
              <a:gd name="connsiteX5" fmla="*/ 7278383 w 8251270"/>
              <a:gd name="connsiteY5" fmla="*/ 6850155 h 6850155"/>
              <a:gd name="connsiteX6" fmla="*/ 90005 w 8251270"/>
              <a:gd name="connsiteY6" fmla="*/ 6841408 h 6850155"/>
              <a:gd name="connsiteX7" fmla="*/ 66387 w 8251270"/>
              <a:gd name="connsiteY7" fmla="*/ 1006905 h 6850155"/>
              <a:gd name="connsiteX0" fmla="*/ 0 w 8184883"/>
              <a:gd name="connsiteY0" fmla="*/ 1018571 h 6861821"/>
              <a:gd name="connsiteX1" fmla="*/ 317880 w 8184883"/>
              <a:gd name="connsiteY1" fmla="*/ 80810 h 6861821"/>
              <a:gd name="connsiteX2" fmla="*/ 6982723 w 8184883"/>
              <a:gd name="connsiteY2" fmla="*/ 97156 h 6861821"/>
              <a:gd name="connsiteX3" fmla="*/ 8174124 w 8184883"/>
              <a:gd name="connsiteY3" fmla="*/ 1241531 h 6861821"/>
              <a:gd name="connsiteX4" fmla="*/ 8182868 w 8184883"/>
              <a:gd name="connsiteY4" fmla="*/ 5767520 h 6861821"/>
              <a:gd name="connsiteX5" fmla="*/ 7211996 w 8184883"/>
              <a:gd name="connsiteY5" fmla="*/ 6861821 h 6861821"/>
              <a:gd name="connsiteX6" fmla="*/ 23618 w 8184883"/>
              <a:gd name="connsiteY6" fmla="*/ 6853074 h 6861821"/>
              <a:gd name="connsiteX7" fmla="*/ 0 w 8184883"/>
              <a:gd name="connsiteY7" fmla="*/ 1018571 h 6861821"/>
              <a:gd name="connsiteX0" fmla="*/ 0 w 8184883"/>
              <a:gd name="connsiteY0" fmla="*/ 1025087 h 6868337"/>
              <a:gd name="connsiteX1" fmla="*/ 953646 w 8184883"/>
              <a:gd name="connsiteY1" fmla="*/ 71433 h 6868337"/>
              <a:gd name="connsiteX2" fmla="*/ 6982723 w 8184883"/>
              <a:gd name="connsiteY2" fmla="*/ 103672 h 6868337"/>
              <a:gd name="connsiteX3" fmla="*/ 8174124 w 8184883"/>
              <a:gd name="connsiteY3" fmla="*/ 1248047 h 6868337"/>
              <a:gd name="connsiteX4" fmla="*/ 8182868 w 8184883"/>
              <a:gd name="connsiteY4" fmla="*/ 5774036 h 6868337"/>
              <a:gd name="connsiteX5" fmla="*/ 7211996 w 8184883"/>
              <a:gd name="connsiteY5" fmla="*/ 6868337 h 6868337"/>
              <a:gd name="connsiteX6" fmla="*/ 23618 w 8184883"/>
              <a:gd name="connsiteY6" fmla="*/ 6859590 h 6868337"/>
              <a:gd name="connsiteX7" fmla="*/ 0 w 8184883"/>
              <a:gd name="connsiteY7" fmla="*/ 1025087 h 6868337"/>
              <a:gd name="connsiteX0" fmla="*/ 0 w 8184883"/>
              <a:gd name="connsiteY0" fmla="*/ 1020616 h 6863866"/>
              <a:gd name="connsiteX1" fmla="*/ 953646 w 8184883"/>
              <a:gd name="connsiteY1" fmla="*/ 66962 h 6863866"/>
              <a:gd name="connsiteX2" fmla="*/ 6982723 w 8184883"/>
              <a:gd name="connsiteY2" fmla="*/ 99201 h 6863866"/>
              <a:gd name="connsiteX3" fmla="*/ 8174124 w 8184883"/>
              <a:gd name="connsiteY3" fmla="*/ 1243576 h 6863866"/>
              <a:gd name="connsiteX4" fmla="*/ 8182868 w 8184883"/>
              <a:gd name="connsiteY4" fmla="*/ 5769565 h 6863866"/>
              <a:gd name="connsiteX5" fmla="*/ 7211996 w 8184883"/>
              <a:gd name="connsiteY5" fmla="*/ 6863866 h 6863866"/>
              <a:gd name="connsiteX6" fmla="*/ 23618 w 8184883"/>
              <a:gd name="connsiteY6" fmla="*/ 6855119 h 6863866"/>
              <a:gd name="connsiteX7" fmla="*/ 0 w 8184883"/>
              <a:gd name="connsiteY7" fmla="*/ 1020616 h 6863866"/>
              <a:gd name="connsiteX0" fmla="*/ 0 w 8184883"/>
              <a:gd name="connsiteY0" fmla="*/ 953654 h 6796904"/>
              <a:gd name="connsiteX1" fmla="*/ 953646 w 8184883"/>
              <a:gd name="connsiteY1" fmla="*/ 0 h 6796904"/>
              <a:gd name="connsiteX2" fmla="*/ 6982723 w 8184883"/>
              <a:gd name="connsiteY2" fmla="*/ 32239 h 6796904"/>
              <a:gd name="connsiteX3" fmla="*/ 8174124 w 8184883"/>
              <a:gd name="connsiteY3" fmla="*/ 1176614 h 6796904"/>
              <a:gd name="connsiteX4" fmla="*/ 8182868 w 8184883"/>
              <a:gd name="connsiteY4" fmla="*/ 5702603 h 6796904"/>
              <a:gd name="connsiteX5" fmla="*/ 7211996 w 8184883"/>
              <a:gd name="connsiteY5" fmla="*/ 6796904 h 6796904"/>
              <a:gd name="connsiteX6" fmla="*/ 23618 w 8184883"/>
              <a:gd name="connsiteY6" fmla="*/ 6788157 h 6796904"/>
              <a:gd name="connsiteX7" fmla="*/ 0 w 8184883"/>
              <a:gd name="connsiteY7" fmla="*/ 953654 h 6796904"/>
              <a:gd name="connsiteX0" fmla="*/ 5150 w 8190033"/>
              <a:gd name="connsiteY0" fmla="*/ 1024179 h 6867429"/>
              <a:gd name="connsiteX1" fmla="*/ 958796 w 8190033"/>
              <a:gd name="connsiteY1" fmla="*/ 70525 h 6867429"/>
              <a:gd name="connsiteX2" fmla="*/ 6987873 w 8190033"/>
              <a:gd name="connsiteY2" fmla="*/ 70974 h 6867429"/>
              <a:gd name="connsiteX3" fmla="*/ 8179274 w 8190033"/>
              <a:gd name="connsiteY3" fmla="*/ 1247139 h 6867429"/>
              <a:gd name="connsiteX4" fmla="*/ 8188018 w 8190033"/>
              <a:gd name="connsiteY4" fmla="*/ 5773128 h 6867429"/>
              <a:gd name="connsiteX5" fmla="*/ 7217146 w 8190033"/>
              <a:gd name="connsiteY5" fmla="*/ 6867429 h 6867429"/>
              <a:gd name="connsiteX6" fmla="*/ 28768 w 8190033"/>
              <a:gd name="connsiteY6" fmla="*/ 6858682 h 6867429"/>
              <a:gd name="connsiteX7" fmla="*/ 5150 w 8190033"/>
              <a:gd name="connsiteY7" fmla="*/ 1024179 h 6867429"/>
              <a:gd name="connsiteX0" fmla="*/ 5150 w 8346610"/>
              <a:gd name="connsiteY0" fmla="*/ 1027838 h 6871088"/>
              <a:gd name="connsiteX1" fmla="*/ 958796 w 8346610"/>
              <a:gd name="connsiteY1" fmla="*/ 74184 h 6871088"/>
              <a:gd name="connsiteX2" fmla="*/ 6987873 w 8346610"/>
              <a:gd name="connsiteY2" fmla="*/ 74633 h 6871088"/>
              <a:gd name="connsiteX3" fmla="*/ 8179274 w 8346610"/>
              <a:gd name="connsiteY3" fmla="*/ 1250798 h 6871088"/>
              <a:gd name="connsiteX4" fmla="*/ 8188018 w 8346610"/>
              <a:gd name="connsiteY4" fmla="*/ 5776787 h 6871088"/>
              <a:gd name="connsiteX5" fmla="*/ 7217146 w 8346610"/>
              <a:gd name="connsiteY5" fmla="*/ 6871088 h 6871088"/>
              <a:gd name="connsiteX6" fmla="*/ 28768 w 8346610"/>
              <a:gd name="connsiteY6" fmla="*/ 6862341 h 6871088"/>
              <a:gd name="connsiteX7" fmla="*/ 5150 w 8346610"/>
              <a:gd name="connsiteY7" fmla="*/ 1027838 h 6871088"/>
              <a:gd name="connsiteX0" fmla="*/ 18003 w 8202886"/>
              <a:gd name="connsiteY0" fmla="*/ 1104550 h 6947800"/>
              <a:gd name="connsiteX1" fmla="*/ 908073 w 8202886"/>
              <a:gd name="connsiteY1" fmla="*/ 119108 h 6947800"/>
              <a:gd name="connsiteX2" fmla="*/ 7000726 w 8202886"/>
              <a:gd name="connsiteY2" fmla="*/ 151345 h 6947800"/>
              <a:gd name="connsiteX3" fmla="*/ 8192127 w 8202886"/>
              <a:gd name="connsiteY3" fmla="*/ 1327510 h 6947800"/>
              <a:gd name="connsiteX4" fmla="*/ 8200871 w 8202886"/>
              <a:gd name="connsiteY4" fmla="*/ 5853499 h 6947800"/>
              <a:gd name="connsiteX5" fmla="*/ 7229999 w 8202886"/>
              <a:gd name="connsiteY5" fmla="*/ 6947800 h 6947800"/>
              <a:gd name="connsiteX6" fmla="*/ 41621 w 8202886"/>
              <a:gd name="connsiteY6" fmla="*/ 6939053 h 6947800"/>
              <a:gd name="connsiteX7" fmla="*/ 18003 w 8202886"/>
              <a:gd name="connsiteY7" fmla="*/ 1104550 h 6947800"/>
              <a:gd name="connsiteX0" fmla="*/ 11760 w 8196643"/>
              <a:gd name="connsiteY0" fmla="*/ 1051893 h 6895143"/>
              <a:gd name="connsiteX1" fmla="*/ 901830 w 8196643"/>
              <a:gd name="connsiteY1" fmla="*/ 66451 h 6895143"/>
              <a:gd name="connsiteX2" fmla="*/ 6994483 w 8196643"/>
              <a:gd name="connsiteY2" fmla="*/ 98688 h 6895143"/>
              <a:gd name="connsiteX3" fmla="*/ 8185884 w 8196643"/>
              <a:gd name="connsiteY3" fmla="*/ 1274853 h 6895143"/>
              <a:gd name="connsiteX4" fmla="*/ 8194628 w 8196643"/>
              <a:gd name="connsiteY4" fmla="*/ 5800842 h 6895143"/>
              <a:gd name="connsiteX5" fmla="*/ 7223756 w 8196643"/>
              <a:gd name="connsiteY5" fmla="*/ 6895143 h 6895143"/>
              <a:gd name="connsiteX6" fmla="*/ 35378 w 8196643"/>
              <a:gd name="connsiteY6" fmla="*/ 6886396 h 6895143"/>
              <a:gd name="connsiteX7" fmla="*/ 11760 w 8196643"/>
              <a:gd name="connsiteY7" fmla="*/ 1051893 h 6895143"/>
              <a:gd name="connsiteX0" fmla="*/ 11760 w 8196643"/>
              <a:gd name="connsiteY0" fmla="*/ 985442 h 6828692"/>
              <a:gd name="connsiteX1" fmla="*/ 901830 w 8196643"/>
              <a:gd name="connsiteY1" fmla="*/ 0 h 6828692"/>
              <a:gd name="connsiteX2" fmla="*/ 6994483 w 8196643"/>
              <a:gd name="connsiteY2" fmla="*/ 32237 h 6828692"/>
              <a:gd name="connsiteX3" fmla="*/ 8185884 w 8196643"/>
              <a:gd name="connsiteY3" fmla="*/ 1208402 h 6828692"/>
              <a:gd name="connsiteX4" fmla="*/ 8194628 w 8196643"/>
              <a:gd name="connsiteY4" fmla="*/ 5734391 h 6828692"/>
              <a:gd name="connsiteX5" fmla="*/ 7223756 w 8196643"/>
              <a:gd name="connsiteY5" fmla="*/ 6828692 h 6828692"/>
              <a:gd name="connsiteX6" fmla="*/ 35378 w 8196643"/>
              <a:gd name="connsiteY6" fmla="*/ 6819945 h 6828692"/>
              <a:gd name="connsiteX7" fmla="*/ 11760 w 8196643"/>
              <a:gd name="connsiteY7" fmla="*/ 985442 h 6828692"/>
              <a:gd name="connsiteX0" fmla="*/ 18001 w 8202884"/>
              <a:gd name="connsiteY0" fmla="*/ 1050575 h 6893825"/>
              <a:gd name="connsiteX1" fmla="*/ 908071 w 8202884"/>
              <a:gd name="connsiteY1" fmla="*/ 65133 h 6893825"/>
              <a:gd name="connsiteX2" fmla="*/ 7000724 w 8202884"/>
              <a:gd name="connsiteY2" fmla="*/ 97370 h 6893825"/>
              <a:gd name="connsiteX3" fmla="*/ 8192125 w 8202884"/>
              <a:gd name="connsiteY3" fmla="*/ 1273535 h 6893825"/>
              <a:gd name="connsiteX4" fmla="*/ 8200869 w 8202884"/>
              <a:gd name="connsiteY4" fmla="*/ 5799524 h 6893825"/>
              <a:gd name="connsiteX5" fmla="*/ 7229997 w 8202884"/>
              <a:gd name="connsiteY5" fmla="*/ 6893825 h 6893825"/>
              <a:gd name="connsiteX6" fmla="*/ 41619 w 8202884"/>
              <a:gd name="connsiteY6" fmla="*/ 6885078 h 6893825"/>
              <a:gd name="connsiteX7" fmla="*/ 18001 w 8202884"/>
              <a:gd name="connsiteY7" fmla="*/ 1050575 h 6893825"/>
              <a:gd name="connsiteX0" fmla="*/ 25057 w 8209940"/>
              <a:gd name="connsiteY0" fmla="*/ 1050575 h 6893825"/>
              <a:gd name="connsiteX1" fmla="*/ 915127 w 8209940"/>
              <a:gd name="connsiteY1" fmla="*/ 65133 h 6893825"/>
              <a:gd name="connsiteX2" fmla="*/ 7007780 w 8209940"/>
              <a:gd name="connsiteY2" fmla="*/ 97370 h 6893825"/>
              <a:gd name="connsiteX3" fmla="*/ 8199181 w 8209940"/>
              <a:gd name="connsiteY3" fmla="*/ 1273535 h 6893825"/>
              <a:gd name="connsiteX4" fmla="*/ 8207925 w 8209940"/>
              <a:gd name="connsiteY4" fmla="*/ 5799524 h 6893825"/>
              <a:gd name="connsiteX5" fmla="*/ 7237053 w 8209940"/>
              <a:gd name="connsiteY5" fmla="*/ 6893825 h 6893825"/>
              <a:gd name="connsiteX6" fmla="*/ 48675 w 8209940"/>
              <a:gd name="connsiteY6" fmla="*/ 6885078 h 6893825"/>
              <a:gd name="connsiteX7" fmla="*/ 25057 w 8209940"/>
              <a:gd name="connsiteY7" fmla="*/ 1050575 h 6893825"/>
              <a:gd name="connsiteX0" fmla="*/ 8371 w 8193254"/>
              <a:gd name="connsiteY0" fmla="*/ 985442 h 6828692"/>
              <a:gd name="connsiteX1" fmla="*/ 898441 w 8193254"/>
              <a:gd name="connsiteY1" fmla="*/ 0 h 6828692"/>
              <a:gd name="connsiteX2" fmla="*/ 6991094 w 8193254"/>
              <a:gd name="connsiteY2" fmla="*/ 32237 h 6828692"/>
              <a:gd name="connsiteX3" fmla="*/ 8182495 w 8193254"/>
              <a:gd name="connsiteY3" fmla="*/ 1208402 h 6828692"/>
              <a:gd name="connsiteX4" fmla="*/ 8191239 w 8193254"/>
              <a:gd name="connsiteY4" fmla="*/ 5734391 h 6828692"/>
              <a:gd name="connsiteX5" fmla="*/ 7220367 w 8193254"/>
              <a:gd name="connsiteY5" fmla="*/ 6828692 h 6828692"/>
              <a:gd name="connsiteX6" fmla="*/ 31989 w 8193254"/>
              <a:gd name="connsiteY6" fmla="*/ 6819945 h 6828692"/>
              <a:gd name="connsiteX7" fmla="*/ 8371 w 8193254"/>
              <a:gd name="connsiteY7" fmla="*/ 985442 h 6828692"/>
              <a:gd name="connsiteX0" fmla="*/ 25057 w 8209940"/>
              <a:gd name="connsiteY0" fmla="*/ 1255361 h 6907878"/>
              <a:gd name="connsiteX1" fmla="*/ 915127 w 8209940"/>
              <a:gd name="connsiteY1" fmla="*/ 79186 h 6907878"/>
              <a:gd name="connsiteX2" fmla="*/ 7007780 w 8209940"/>
              <a:gd name="connsiteY2" fmla="*/ 111423 h 6907878"/>
              <a:gd name="connsiteX3" fmla="*/ 8199181 w 8209940"/>
              <a:gd name="connsiteY3" fmla="*/ 1287588 h 6907878"/>
              <a:gd name="connsiteX4" fmla="*/ 8207925 w 8209940"/>
              <a:gd name="connsiteY4" fmla="*/ 5813577 h 6907878"/>
              <a:gd name="connsiteX5" fmla="*/ 7237053 w 8209940"/>
              <a:gd name="connsiteY5" fmla="*/ 6907878 h 6907878"/>
              <a:gd name="connsiteX6" fmla="*/ 48675 w 8209940"/>
              <a:gd name="connsiteY6" fmla="*/ 6899131 h 6907878"/>
              <a:gd name="connsiteX7" fmla="*/ 25057 w 8209940"/>
              <a:gd name="connsiteY7" fmla="*/ 1255361 h 6907878"/>
              <a:gd name="connsiteX0" fmla="*/ 32113 w 8216996"/>
              <a:gd name="connsiteY0" fmla="*/ 1255361 h 6907878"/>
              <a:gd name="connsiteX1" fmla="*/ 922183 w 8216996"/>
              <a:gd name="connsiteY1" fmla="*/ 79186 h 6907878"/>
              <a:gd name="connsiteX2" fmla="*/ 7014836 w 8216996"/>
              <a:gd name="connsiteY2" fmla="*/ 111423 h 6907878"/>
              <a:gd name="connsiteX3" fmla="*/ 8206237 w 8216996"/>
              <a:gd name="connsiteY3" fmla="*/ 1287588 h 6907878"/>
              <a:gd name="connsiteX4" fmla="*/ 8214981 w 8216996"/>
              <a:gd name="connsiteY4" fmla="*/ 5813577 h 6907878"/>
              <a:gd name="connsiteX5" fmla="*/ 7244109 w 8216996"/>
              <a:gd name="connsiteY5" fmla="*/ 6907878 h 6907878"/>
              <a:gd name="connsiteX6" fmla="*/ 55731 w 8216996"/>
              <a:gd name="connsiteY6" fmla="*/ 6899131 h 6907878"/>
              <a:gd name="connsiteX7" fmla="*/ 32113 w 8216996"/>
              <a:gd name="connsiteY7" fmla="*/ 1255361 h 6907878"/>
              <a:gd name="connsiteX0" fmla="*/ 32113 w 8216996"/>
              <a:gd name="connsiteY0" fmla="*/ 1255361 h 6907878"/>
              <a:gd name="connsiteX1" fmla="*/ 922183 w 8216996"/>
              <a:gd name="connsiteY1" fmla="*/ 79186 h 6907878"/>
              <a:gd name="connsiteX2" fmla="*/ 7014836 w 8216996"/>
              <a:gd name="connsiteY2" fmla="*/ 111423 h 6907878"/>
              <a:gd name="connsiteX3" fmla="*/ 8206237 w 8216996"/>
              <a:gd name="connsiteY3" fmla="*/ 1287588 h 6907878"/>
              <a:gd name="connsiteX4" fmla="*/ 8214981 w 8216996"/>
              <a:gd name="connsiteY4" fmla="*/ 5813577 h 6907878"/>
              <a:gd name="connsiteX5" fmla="*/ 7244109 w 8216996"/>
              <a:gd name="connsiteY5" fmla="*/ 6907878 h 6907878"/>
              <a:gd name="connsiteX6" fmla="*/ 55731 w 8216996"/>
              <a:gd name="connsiteY6" fmla="*/ 6899131 h 6907878"/>
              <a:gd name="connsiteX7" fmla="*/ 32113 w 8216996"/>
              <a:gd name="connsiteY7" fmla="*/ 1255361 h 6907878"/>
              <a:gd name="connsiteX0" fmla="*/ 32113 w 8216996"/>
              <a:gd name="connsiteY0" fmla="*/ 1176175 h 6828692"/>
              <a:gd name="connsiteX1" fmla="*/ 922183 w 8216996"/>
              <a:gd name="connsiteY1" fmla="*/ 0 h 6828692"/>
              <a:gd name="connsiteX2" fmla="*/ 7014836 w 8216996"/>
              <a:gd name="connsiteY2" fmla="*/ 32237 h 6828692"/>
              <a:gd name="connsiteX3" fmla="*/ 8206237 w 8216996"/>
              <a:gd name="connsiteY3" fmla="*/ 1208402 h 6828692"/>
              <a:gd name="connsiteX4" fmla="*/ 8214981 w 8216996"/>
              <a:gd name="connsiteY4" fmla="*/ 5734391 h 6828692"/>
              <a:gd name="connsiteX5" fmla="*/ 7244109 w 8216996"/>
              <a:gd name="connsiteY5" fmla="*/ 6828692 h 6828692"/>
              <a:gd name="connsiteX6" fmla="*/ 55731 w 8216996"/>
              <a:gd name="connsiteY6" fmla="*/ 6819945 h 6828692"/>
              <a:gd name="connsiteX7" fmla="*/ 32113 w 8216996"/>
              <a:gd name="connsiteY7" fmla="*/ 1176175 h 6828692"/>
              <a:gd name="connsiteX0" fmla="*/ 32113 w 8323915"/>
              <a:gd name="connsiteY0" fmla="*/ 1176175 h 6828692"/>
              <a:gd name="connsiteX1" fmla="*/ 922183 w 8323915"/>
              <a:gd name="connsiteY1" fmla="*/ 0 h 6828692"/>
              <a:gd name="connsiteX2" fmla="*/ 7014836 w 8323915"/>
              <a:gd name="connsiteY2" fmla="*/ 32237 h 6828692"/>
              <a:gd name="connsiteX3" fmla="*/ 8206237 w 8323915"/>
              <a:gd name="connsiteY3" fmla="*/ 1208402 h 6828692"/>
              <a:gd name="connsiteX4" fmla="*/ 8214981 w 8323915"/>
              <a:gd name="connsiteY4" fmla="*/ 5734391 h 6828692"/>
              <a:gd name="connsiteX5" fmla="*/ 7244109 w 8323915"/>
              <a:gd name="connsiteY5" fmla="*/ 6828692 h 6828692"/>
              <a:gd name="connsiteX6" fmla="*/ 55731 w 8323915"/>
              <a:gd name="connsiteY6" fmla="*/ 6819945 h 6828692"/>
              <a:gd name="connsiteX7" fmla="*/ 32113 w 8323915"/>
              <a:gd name="connsiteY7" fmla="*/ 1176175 h 6828692"/>
              <a:gd name="connsiteX0" fmla="*/ 32113 w 8225030"/>
              <a:gd name="connsiteY0" fmla="*/ 1176175 h 6828692"/>
              <a:gd name="connsiteX1" fmla="*/ 922183 w 8225030"/>
              <a:gd name="connsiteY1" fmla="*/ 0 h 6828692"/>
              <a:gd name="connsiteX2" fmla="*/ 7014836 w 8225030"/>
              <a:gd name="connsiteY2" fmla="*/ 32237 h 6828692"/>
              <a:gd name="connsiteX3" fmla="*/ 8206237 w 8225030"/>
              <a:gd name="connsiteY3" fmla="*/ 1208402 h 6828692"/>
              <a:gd name="connsiteX4" fmla="*/ 8214981 w 8225030"/>
              <a:gd name="connsiteY4" fmla="*/ 5734391 h 6828692"/>
              <a:gd name="connsiteX5" fmla="*/ 7244109 w 8225030"/>
              <a:gd name="connsiteY5" fmla="*/ 6828692 h 6828692"/>
              <a:gd name="connsiteX6" fmla="*/ 55731 w 8225030"/>
              <a:gd name="connsiteY6" fmla="*/ 6819945 h 6828692"/>
              <a:gd name="connsiteX7" fmla="*/ 32113 w 8225030"/>
              <a:gd name="connsiteY7" fmla="*/ 1176175 h 6828692"/>
              <a:gd name="connsiteX0" fmla="*/ 32113 w 8216996"/>
              <a:gd name="connsiteY0" fmla="*/ 1235204 h 6887721"/>
              <a:gd name="connsiteX1" fmla="*/ 922183 w 8216996"/>
              <a:gd name="connsiteY1" fmla="*/ 59029 h 6887721"/>
              <a:gd name="connsiteX2" fmla="*/ 7014836 w 8216996"/>
              <a:gd name="connsiteY2" fmla="*/ 91266 h 6887721"/>
              <a:gd name="connsiteX3" fmla="*/ 8206236 w 8216996"/>
              <a:gd name="connsiteY3" fmla="*/ 1203854 h 6887721"/>
              <a:gd name="connsiteX4" fmla="*/ 8214981 w 8216996"/>
              <a:gd name="connsiteY4" fmla="*/ 5793420 h 6887721"/>
              <a:gd name="connsiteX5" fmla="*/ 7244109 w 8216996"/>
              <a:gd name="connsiteY5" fmla="*/ 6887721 h 6887721"/>
              <a:gd name="connsiteX6" fmla="*/ 55731 w 8216996"/>
              <a:gd name="connsiteY6" fmla="*/ 6878974 h 6887721"/>
              <a:gd name="connsiteX7" fmla="*/ 32113 w 8216996"/>
              <a:gd name="connsiteY7" fmla="*/ 1235204 h 6887721"/>
              <a:gd name="connsiteX0" fmla="*/ 34935 w 8219818"/>
              <a:gd name="connsiteY0" fmla="*/ 1296304 h 6948821"/>
              <a:gd name="connsiteX1" fmla="*/ 925005 w 8219818"/>
              <a:gd name="connsiteY1" fmla="*/ 120129 h 6948821"/>
              <a:gd name="connsiteX2" fmla="*/ 7097129 w 8219818"/>
              <a:gd name="connsiteY2" fmla="*/ 168261 h 6948821"/>
              <a:gd name="connsiteX3" fmla="*/ 8209058 w 8219818"/>
              <a:gd name="connsiteY3" fmla="*/ 1264954 h 6948821"/>
              <a:gd name="connsiteX4" fmla="*/ 8217803 w 8219818"/>
              <a:gd name="connsiteY4" fmla="*/ 5854520 h 6948821"/>
              <a:gd name="connsiteX5" fmla="*/ 7246931 w 8219818"/>
              <a:gd name="connsiteY5" fmla="*/ 6948821 h 6948821"/>
              <a:gd name="connsiteX6" fmla="*/ 58553 w 8219818"/>
              <a:gd name="connsiteY6" fmla="*/ 6940074 h 6948821"/>
              <a:gd name="connsiteX7" fmla="*/ 34935 w 8219818"/>
              <a:gd name="connsiteY7" fmla="*/ 1296304 h 6948821"/>
              <a:gd name="connsiteX0" fmla="*/ 34935 w 8219818"/>
              <a:gd name="connsiteY0" fmla="*/ 1248865 h 6901382"/>
              <a:gd name="connsiteX1" fmla="*/ 925005 w 8219818"/>
              <a:gd name="connsiteY1" fmla="*/ 72690 h 6901382"/>
              <a:gd name="connsiteX2" fmla="*/ 7097129 w 8219818"/>
              <a:gd name="connsiteY2" fmla="*/ 120822 h 6901382"/>
              <a:gd name="connsiteX3" fmla="*/ 8209058 w 8219818"/>
              <a:gd name="connsiteY3" fmla="*/ 1217515 h 6901382"/>
              <a:gd name="connsiteX4" fmla="*/ 8217803 w 8219818"/>
              <a:gd name="connsiteY4" fmla="*/ 5807081 h 6901382"/>
              <a:gd name="connsiteX5" fmla="*/ 7246931 w 8219818"/>
              <a:gd name="connsiteY5" fmla="*/ 6901382 h 6901382"/>
              <a:gd name="connsiteX6" fmla="*/ 58553 w 8219818"/>
              <a:gd name="connsiteY6" fmla="*/ 6892635 h 6901382"/>
              <a:gd name="connsiteX7" fmla="*/ 34935 w 8219818"/>
              <a:gd name="connsiteY7" fmla="*/ 1248865 h 6901382"/>
              <a:gd name="connsiteX0" fmla="*/ 34935 w 8219818"/>
              <a:gd name="connsiteY0" fmla="*/ 1251718 h 6904235"/>
              <a:gd name="connsiteX1" fmla="*/ 925005 w 8219818"/>
              <a:gd name="connsiteY1" fmla="*/ 75543 h 6904235"/>
              <a:gd name="connsiteX2" fmla="*/ 7097129 w 8219818"/>
              <a:gd name="connsiteY2" fmla="*/ 123675 h 6904235"/>
              <a:gd name="connsiteX3" fmla="*/ 8209058 w 8219818"/>
              <a:gd name="connsiteY3" fmla="*/ 1220368 h 6904235"/>
              <a:gd name="connsiteX4" fmla="*/ 8217803 w 8219818"/>
              <a:gd name="connsiteY4" fmla="*/ 5809934 h 6904235"/>
              <a:gd name="connsiteX5" fmla="*/ 7246931 w 8219818"/>
              <a:gd name="connsiteY5" fmla="*/ 6904235 h 6904235"/>
              <a:gd name="connsiteX6" fmla="*/ 58553 w 8219818"/>
              <a:gd name="connsiteY6" fmla="*/ 6895488 h 6904235"/>
              <a:gd name="connsiteX7" fmla="*/ 34935 w 8219818"/>
              <a:gd name="connsiteY7" fmla="*/ 1251718 h 6904235"/>
              <a:gd name="connsiteX0" fmla="*/ 39654 w 8224537"/>
              <a:gd name="connsiteY0" fmla="*/ 1251718 h 6904235"/>
              <a:gd name="connsiteX1" fmla="*/ 929724 w 8224537"/>
              <a:gd name="connsiteY1" fmla="*/ 75543 h 6904235"/>
              <a:gd name="connsiteX2" fmla="*/ 7229003 w 8224537"/>
              <a:gd name="connsiteY2" fmla="*/ 123674 h 6904235"/>
              <a:gd name="connsiteX3" fmla="*/ 8213777 w 8224537"/>
              <a:gd name="connsiteY3" fmla="*/ 1220368 h 6904235"/>
              <a:gd name="connsiteX4" fmla="*/ 8222522 w 8224537"/>
              <a:gd name="connsiteY4" fmla="*/ 5809934 h 6904235"/>
              <a:gd name="connsiteX5" fmla="*/ 7251650 w 8224537"/>
              <a:gd name="connsiteY5" fmla="*/ 6904235 h 6904235"/>
              <a:gd name="connsiteX6" fmla="*/ 63272 w 8224537"/>
              <a:gd name="connsiteY6" fmla="*/ 6895488 h 6904235"/>
              <a:gd name="connsiteX7" fmla="*/ 39654 w 8224537"/>
              <a:gd name="connsiteY7" fmla="*/ 1251718 h 6904235"/>
              <a:gd name="connsiteX0" fmla="*/ 39654 w 8224537"/>
              <a:gd name="connsiteY0" fmla="*/ 1300616 h 6953133"/>
              <a:gd name="connsiteX1" fmla="*/ 929724 w 8224537"/>
              <a:gd name="connsiteY1" fmla="*/ 124441 h 6953133"/>
              <a:gd name="connsiteX2" fmla="*/ 7229003 w 8224537"/>
              <a:gd name="connsiteY2" fmla="*/ 45418 h 6953133"/>
              <a:gd name="connsiteX3" fmla="*/ 8213777 w 8224537"/>
              <a:gd name="connsiteY3" fmla="*/ 1269266 h 6953133"/>
              <a:gd name="connsiteX4" fmla="*/ 8222522 w 8224537"/>
              <a:gd name="connsiteY4" fmla="*/ 5858832 h 6953133"/>
              <a:gd name="connsiteX5" fmla="*/ 7251650 w 8224537"/>
              <a:gd name="connsiteY5" fmla="*/ 6953133 h 6953133"/>
              <a:gd name="connsiteX6" fmla="*/ 63272 w 8224537"/>
              <a:gd name="connsiteY6" fmla="*/ 6944386 h 6953133"/>
              <a:gd name="connsiteX7" fmla="*/ 39654 w 8224537"/>
              <a:gd name="connsiteY7" fmla="*/ 1300616 h 6953133"/>
              <a:gd name="connsiteX0" fmla="*/ 57762 w 8246972"/>
              <a:gd name="connsiteY0" fmla="*/ 1377448 h 7029965"/>
              <a:gd name="connsiteX1" fmla="*/ 916044 w 8246972"/>
              <a:gd name="connsiteY1" fmla="*/ 185378 h 7029965"/>
              <a:gd name="connsiteX2" fmla="*/ 7247111 w 8246972"/>
              <a:gd name="connsiteY2" fmla="*/ 122250 h 7029965"/>
              <a:gd name="connsiteX3" fmla="*/ 8231885 w 8246972"/>
              <a:gd name="connsiteY3" fmla="*/ 1346098 h 7029965"/>
              <a:gd name="connsiteX4" fmla="*/ 8240630 w 8246972"/>
              <a:gd name="connsiteY4" fmla="*/ 5935664 h 7029965"/>
              <a:gd name="connsiteX5" fmla="*/ 7269758 w 8246972"/>
              <a:gd name="connsiteY5" fmla="*/ 7029965 h 7029965"/>
              <a:gd name="connsiteX6" fmla="*/ 81380 w 8246972"/>
              <a:gd name="connsiteY6" fmla="*/ 7021218 h 7029965"/>
              <a:gd name="connsiteX7" fmla="*/ 57762 w 8246972"/>
              <a:gd name="connsiteY7" fmla="*/ 1377448 h 7029965"/>
              <a:gd name="connsiteX0" fmla="*/ 57762 w 8246972"/>
              <a:gd name="connsiteY0" fmla="*/ 1330514 h 6983031"/>
              <a:gd name="connsiteX1" fmla="*/ 916044 w 8246972"/>
              <a:gd name="connsiteY1" fmla="*/ 138444 h 6983031"/>
              <a:gd name="connsiteX2" fmla="*/ 7247111 w 8246972"/>
              <a:gd name="connsiteY2" fmla="*/ 75316 h 6983031"/>
              <a:gd name="connsiteX3" fmla="*/ 8231885 w 8246972"/>
              <a:gd name="connsiteY3" fmla="*/ 1299164 h 6983031"/>
              <a:gd name="connsiteX4" fmla="*/ 8240630 w 8246972"/>
              <a:gd name="connsiteY4" fmla="*/ 5888730 h 6983031"/>
              <a:gd name="connsiteX5" fmla="*/ 7269758 w 8246972"/>
              <a:gd name="connsiteY5" fmla="*/ 6983031 h 6983031"/>
              <a:gd name="connsiteX6" fmla="*/ 81380 w 8246972"/>
              <a:gd name="connsiteY6" fmla="*/ 6974284 h 6983031"/>
              <a:gd name="connsiteX7" fmla="*/ 57762 w 8246972"/>
              <a:gd name="connsiteY7" fmla="*/ 1330514 h 6983031"/>
              <a:gd name="connsiteX0" fmla="*/ 58934 w 8247708"/>
              <a:gd name="connsiteY0" fmla="*/ 1362365 h 7014882"/>
              <a:gd name="connsiteX1" fmla="*/ 933109 w 8247708"/>
              <a:gd name="connsiteY1" fmla="*/ 74928 h 7014882"/>
              <a:gd name="connsiteX2" fmla="*/ 7248283 w 8247708"/>
              <a:gd name="connsiteY2" fmla="*/ 107167 h 7014882"/>
              <a:gd name="connsiteX3" fmla="*/ 8233057 w 8247708"/>
              <a:gd name="connsiteY3" fmla="*/ 1331015 h 7014882"/>
              <a:gd name="connsiteX4" fmla="*/ 8241802 w 8247708"/>
              <a:gd name="connsiteY4" fmla="*/ 5920581 h 7014882"/>
              <a:gd name="connsiteX5" fmla="*/ 7270930 w 8247708"/>
              <a:gd name="connsiteY5" fmla="*/ 7014882 h 7014882"/>
              <a:gd name="connsiteX6" fmla="*/ 82552 w 8247708"/>
              <a:gd name="connsiteY6" fmla="*/ 7006135 h 7014882"/>
              <a:gd name="connsiteX7" fmla="*/ 58934 w 8247708"/>
              <a:gd name="connsiteY7" fmla="*/ 1362365 h 7014882"/>
              <a:gd name="connsiteX0" fmla="*/ 58934 w 8247708"/>
              <a:gd name="connsiteY0" fmla="*/ 1358077 h 7010594"/>
              <a:gd name="connsiteX1" fmla="*/ 933109 w 8247708"/>
              <a:gd name="connsiteY1" fmla="*/ 70640 h 7010594"/>
              <a:gd name="connsiteX2" fmla="*/ 7248283 w 8247708"/>
              <a:gd name="connsiteY2" fmla="*/ 102879 h 7010594"/>
              <a:gd name="connsiteX3" fmla="*/ 8233057 w 8247708"/>
              <a:gd name="connsiteY3" fmla="*/ 1326727 h 7010594"/>
              <a:gd name="connsiteX4" fmla="*/ 8241802 w 8247708"/>
              <a:gd name="connsiteY4" fmla="*/ 5916293 h 7010594"/>
              <a:gd name="connsiteX5" fmla="*/ 7270930 w 8247708"/>
              <a:gd name="connsiteY5" fmla="*/ 7010594 h 7010594"/>
              <a:gd name="connsiteX6" fmla="*/ 82552 w 8247708"/>
              <a:gd name="connsiteY6" fmla="*/ 7001847 h 7010594"/>
              <a:gd name="connsiteX7" fmla="*/ 58934 w 8247708"/>
              <a:gd name="connsiteY7" fmla="*/ 1358077 h 7010594"/>
              <a:gd name="connsiteX0" fmla="*/ 58934 w 8247708"/>
              <a:gd name="connsiteY0" fmla="*/ 1387208 h 7039725"/>
              <a:gd name="connsiteX1" fmla="*/ 933109 w 8247708"/>
              <a:gd name="connsiteY1" fmla="*/ 99771 h 7039725"/>
              <a:gd name="connsiteX2" fmla="*/ 7248283 w 8247708"/>
              <a:gd name="connsiteY2" fmla="*/ 132010 h 7039725"/>
              <a:gd name="connsiteX3" fmla="*/ 8233057 w 8247708"/>
              <a:gd name="connsiteY3" fmla="*/ 1355858 h 7039725"/>
              <a:gd name="connsiteX4" fmla="*/ 8241802 w 8247708"/>
              <a:gd name="connsiteY4" fmla="*/ 5945424 h 7039725"/>
              <a:gd name="connsiteX5" fmla="*/ 7270930 w 8247708"/>
              <a:gd name="connsiteY5" fmla="*/ 7039725 h 7039725"/>
              <a:gd name="connsiteX6" fmla="*/ 82552 w 8247708"/>
              <a:gd name="connsiteY6" fmla="*/ 7030978 h 7039725"/>
              <a:gd name="connsiteX7" fmla="*/ 58934 w 8247708"/>
              <a:gd name="connsiteY7" fmla="*/ 1387208 h 7039725"/>
              <a:gd name="connsiteX0" fmla="*/ 58934 w 8247708"/>
              <a:gd name="connsiteY0" fmla="*/ 1362367 h 7014884"/>
              <a:gd name="connsiteX1" fmla="*/ 933109 w 8247708"/>
              <a:gd name="connsiteY1" fmla="*/ 74930 h 7014884"/>
              <a:gd name="connsiteX2" fmla="*/ 7248283 w 8247708"/>
              <a:gd name="connsiteY2" fmla="*/ 107169 h 7014884"/>
              <a:gd name="connsiteX3" fmla="*/ 8233057 w 8247708"/>
              <a:gd name="connsiteY3" fmla="*/ 1331017 h 7014884"/>
              <a:gd name="connsiteX4" fmla="*/ 8241802 w 8247708"/>
              <a:gd name="connsiteY4" fmla="*/ 5920583 h 7014884"/>
              <a:gd name="connsiteX5" fmla="*/ 7270930 w 8247708"/>
              <a:gd name="connsiteY5" fmla="*/ 7014884 h 7014884"/>
              <a:gd name="connsiteX6" fmla="*/ 82552 w 8247708"/>
              <a:gd name="connsiteY6" fmla="*/ 7006137 h 7014884"/>
              <a:gd name="connsiteX7" fmla="*/ 58934 w 8247708"/>
              <a:gd name="connsiteY7" fmla="*/ 1362367 h 7014884"/>
              <a:gd name="connsiteX0" fmla="*/ 49789 w 8286247"/>
              <a:gd name="connsiteY0" fmla="*/ 1446154 h 7082776"/>
              <a:gd name="connsiteX1" fmla="*/ 971648 w 8286247"/>
              <a:gd name="connsiteY1" fmla="*/ 142822 h 7082776"/>
              <a:gd name="connsiteX2" fmla="*/ 7286822 w 8286247"/>
              <a:gd name="connsiteY2" fmla="*/ 175061 h 7082776"/>
              <a:gd name="connsiteX3" fmla="*/ 8271596 w 8286247"/>
              <a:gd name="connsiteY3" fmla="*/ 1398909 h 7082776"/>
              <a:gd name="connsiteX4" fmla="*/ 8280341 w 8286247"/>
              <a:gd name="connsiteY4" fmla="*/ 5988475 h 7082776"/>
              <a:gd name="connsiteX5" fmla="*/ 7309469 w 8286247"/>
              <a:gd name="connsiteY5" fmla="*/ 7082776 h 7082776"/>
              <a:gd name="connsiteX6" fmla="*/ 121091 w 8286247"/>
              <a:gd name="connsiteY6" fmla="*/ 7074029 h 7082776"/>
              <a:gd name="connsiteX7" fmla="*/ 49789 w 8286247"/>
              <a:gd name="connsiteY7" fmla="*/ 1446154 h 7082776"/>
              <a:gd name="connsiteX0" fmla="*/ 15647 w 8252105"/>
              <a:gd name="connsiteY0" fmla="*/ 1446154 h 7082776"/>
              <a:gd name="connsiteX1" fmla="*/ 937506 w 8252105"/>
              <a:gd name="connsiteY1" fmla="*/ 142822 h 7082776"/>
              <a:gd name="connsiteX2" fmla="*/ 7252680 w 8252105"/>
              <a:gd name="connsiteY2" fmla="*/ 175061 h 7082776"/>
              <a:gd name="connsiteX3" fmla="*/ 8237454 w 8252105"/>
              <a:gd name="connsiteY3" fmla="*/ 1398909 h 7082776"/>
              <a:gd name="connsiteX4" fmla="*/ 8246199 w 8252105"/>
              <a:gd name="connsiteY4" fmla="*/ 5988475 h 7082776"/>
              <a:gd name="connsiteX5" fmla="*/ 7275327 w 8252105"/>
              <a:gd name="connsiteY5" fmla="*/ 7082776 h 7082776"/>
              <a:gd name="connsiteX6" fmla="*/ 86949 w 8252105"/>
              <a:gd name="connsiteY6" fmla="*/ 7074029 h 7082776"/>
              <a:gd name="connsiteX7" fmla="*/ 15647 w 8252105"/>
              <a:gd name="connsiteY7" fmla="*/ 1446154 h 7082776"/>
              <a:gd name="connsiteX0" fmla="*/ 22701 w 8259159"/>
              <a:gd name="connsiteY0" fmla="*/ 1446154 h 7082776"/>
              <a:gd name="connsiteX1" fmla="*/ 944560 w 8259159"/>
              <a:gd name="connsiteY1" fmla="*/ 142822 h 7082776"/>
              <a:gd name="connsiteX2" fmla="*/ 7259734 w 8259159"/>
              <a:gd name="connsiteY2" fmla="*/ 175061 h 7082776"/>
              <a:gd name="connsiteX3" fmla="*/ 8244508 w 8259159"/>
              <a:gd name="connsiteY3" fmla="*/ 1398909 h 7082776"/>
              <a:gd name="connsiteX4" fmla="*/ 8253253 w 8259159"/>
              <a:gd name="connsiteY4" fmla="*/ 5988475 h 7082776"/>
              <a:gd name="connsiteX5" fmla="*/ 7282381 w 8259159"/>
              <a:gd name="connsiteY5" fmla="*/ 7082776 h 7082776"/>
              <a:gd name="connsiteX6" fmla="*/ 94003 w 8259159"/>
              <a:gd name="connsiteY6" fmla="*/ 7074029 h 7082776"/>
              <a:gd name="connsiteX7" fmla="*/ 22701 w 8259159"/>
              <a:gd name="connsiteY7" fmla="*/ 1446154 h 7082776"/>
              <a:gd name="connsiteX0" fmla="*/ 1817 w 8238275"/>
              <a:gd name="connsiteY0" fmla="*/ 1379000 h 7015622"/>
              <a:gd name="connsiteX1" fmla="*/ 923676 w 8238275"/>
              <a:gd name="connsiteY1" fmla="*/ 75668 h 7015622"/>
              <a:gd name="connsiteX2" fmla="*/ 7238850 w 8238275"/>
              <a:gd name="connsiteY2" fmla="*/ 107907 h 7015622"/>
              <a:gd name="connsiteX3" fmla="*/ 8223624 w 8238275"/>
              <a:gd name="connsiteY3" fmla="*/ 1331755 h 7015622"/>
              <a:gd name="connsiteX4" fmla="*/ 8232369 w 8238275"/>
              <a:gd name="connsiteY4" fmla="*/ 5921321 h 7015622"/>
              <a:gd name="connsiteX5" fmla="*/ 7261497 w 8238275"/>
              <a:gd name="connsiteY5" fmla="*/ 7015622 h 7015622"/>
              <a:gd name="connsiteX6" fmla="*/ 73119 w 8238275"/>
              <a:gd name="connsiteY6" fmla="*/ 7006875 h 7015622"/>
              <a:gd name="connsiteX7" fmla="*/ 1817 w 8238275"/>
              <a:gd name="connsiteY7" fmla="*/ 1379000 h 7015622"/>
              <a:gd name="connsiteX0" fmla="*/ 1817 w 8238275"/>
              <a:gd name="connsiteY0" fmla="*/ 1370574 h 7007196"/>
              <a:gd name="connsiteX1" fmla="*/ 923676 w 8238275"/>
              <a:gd name="connsiteY1" fmla="*/ 67242 h 7007196"/>
              <a:gd name="connsiteX2" fmla="*/ 7238850 w 8238275"/>
              <a:gd name="connsiteY2" fmla="*/ 99481 h 7007196"/>
              <a:gd name="connsiteX3" fmla="*/ 8223624 w 8238275"/>
              <a:gd name="connsiteY3" fmla="*/ 1323329 h 7007196"/>
              <a:gd name="connsiteX4" fmla="*/ 8232369 w 8238275"/>
              <a:gd name="connsiteY4" fmla="*/ 5912895 h 7007196"/>
              <a:gd name="connsiteX5" fmla="*/ 7261497 w 8238275"/>
              <a:gd name="connsiteY5" fmla="*/ 7007196 h 7007196"/>
              <a:gd name="connsiteX6" fmla="*/ 73119 w 8238275"/>
              <a:gd name="connsiteY6" fmla="*/ 6998449 h 7007196"/>
              <a:gd name="connsiteX7" fmla="*/ 1817 w 8238275"/>
              <a:gd name="connsiteY7" fmla="*/ 1370574 h 7007196"/>
              <a:gd name="connsiteX0" fmla="*/ 1817 w 8234383"/>
              <a:gd name="connsiteY0" fmla="*/ 1303520 h 6940142"/>
              <a:gd name="connsiteX1" fmla="*/ 923676 w 8234383"/>
              <a:gd name="connsiteY1" fmla="*/ 188 h 6940142"/>
              <a:gd name="connsiteX2" fmla="*/ 7238850 w 8234383"/>
              <a:gd name="connsiteY2" fmla="*/ 32427 h 6940142"/>
              <a:gd name="connsiteX3" fmla="*/ 8223624 w 8234383"/>
              <a:gd name="connsiteY3" fmla="*/ 1256275 h 6940142"/>
              <a:gd name="connsiteX4" fmla="*/ 8232369 w 8234383"/>
              <a:gd name="connsiteY4" fmla="*/ 5845841 h 6940142"/>
              <a:gd name="connsiteX5" fmla="*/ 7261497 w 8234383"/>
              <a:gd name="connsiteY5" fmla="*/ 6940142 h 6940142"/>
              <a:gd name="connsiteX6" fmla="*/ 73119 w 8234383"/>
              <a:gd name="connsiteY6" fmla="*/ 6931395 h 6940142"/>
              <a:gd name="connsiteX7" fmla="*/ 1817 w 8234383"/>
              <a:gd name="connsiteY7" fmla="*/ 1303520 h 6940142"/>
              <a:gd name="connsiteX0" fmla="*/ 22701 w 8255267"/>
              <a:gd name="connsiteY0" fmla="*/ 1391898 h 7028520"/>
              <a:gd name="connsiteX1" fmla="*/ 944560 w 8255267"/>
              <a:gd name="connsiteY1" fmla="*/ 88566 h 7028520"/>
              <a:gd name="connsiteX2" fmla="*/ 7259735 w 8255267"/>
              <a:gd name="connsiteY2" fmla="*/ 120804 h 7028520"/>
              <a:gd name="connsiteX3" fmla="*/ 8244508 w 8255267"/>
              <a:gd name="connsiteY3" fmla="*/ 1344653 h 7028520"/>
              <a:gd name="connsiteX4" fmla="*/ 8253253 w 8255267"/>
              <a:gd name="connsiteY4" fmla="*/ 5934219 h 7028520"/>
              <a:gd name="connsiteX5" fmla="*/ 7282381 w 8255267"/>
              <a:gd name="connsiteY5" fmla="*/ 7028520 h 7028520"/>
              <a:gd name="connsiteX6" fmla="*/ 94003 w 8255267"/>
              <a:gd name="connsiteY6" fmla="*/ 7019773 h 7028520"/>
              <a:gd name="connsiteX7" fmla="*/ 22701 w 8255267"/>
              <a:gd name="connsiteY7" fmla="*/ 1391898 h 7028520"/>
              <a:gd name="connsiteX0" fmla="*/ 19467 w 8252033"/>
              <a:gd name="connsiteY0" fmla="*/ 1303333 h 6939955"/>
              <a:gd name="connsiteX1" fmla="*/ 941326 w 8252033"/>
              <a:gd name="connsiteY1" fmla="*/ 1 h 6939955"/>
              <a:gd name="connsiteX2" fmla="*/ 7256501 w 8252033"/>
              <a:gd name="connsiteY2" fmla="*/ 32239 h 6939955"/>
              <a:gd name="connsiteX3" fmla="*/ 8241274 w 8252033"/>
              <a:gd name="connsiteY3" fmla="*/ 1256088 h 6939955"/>
              <a:gd name="connsiteX4" fmla="*/ 8250019 w 8252033"/>
              <a:gd name="connsiteY4" fmla="*/ 5845654 h 6939955"/>
              <a:gd name="connsiteX5" fmla="*/ 7279147 w 8252033"/>
              <a:gd name="connsiteY5" fmla="*/ 6939955 h 6939955"/>
              <a:gd name="connsiteX6" fmla="*/ 90769 w 8252033"/>
              <a:gd name="connsiteY6" fmla="*/ 6931208 h 6939955"/>
              <a:gd name="connsiteX7" fmla="*/ 19467 w 8252033"/>
              <a:gd name="connsiteY7" fmla="*/ 1303333 h 6939955"/>
              <a:gd name="connsiteX0" fmla="*/ 326258 w 8558824"/>
              <a:gd name="connsiteY0" fmla="*/ 1304424 h 6941046"/>
              <a:gd name="connsiteX1" fmla="*/ 1248117 w 8558824"/>
              <a:gd name="connsiteY1" fmla="*/ 1092 h 6941046"/>
              <a:gd name="connsiteX2" fmla="*/ 7563292 w 8558824"/>
              <a:gd name="connsiteY2" fmla="*/ 33330 h 6941046"/>
              <a:gd name="connsiteX3" fmla="*/ 8548065 w 8558824"/>
              <a:gd name="connsiteY3" fmla="*/ 1257179 h 6941046"/>
              <a:gd name="connsiteX4" fmla="*/ 8556810 w 8558824"/>
              <a:gd name="connsiteY4" fmla="*/ 5846745 h 6941046"/>
              <a:gd name="connsiteX5" fmla="*/ 7585938 w 8558824"/>
              <a:gd name="connsiteY5" fmla="*/ 6941046 h 6941046"/>
              <a:gd name="connsiteX6" fmla="*/ 397560 w 8558824"/>
              <a:gd name="connsiteY6" fmla="*/ 6932299 h 6941046"/>
              <a:gd name="connsiteX7" fmla="*/ 326258 w 8558824"/>
              <a:gd name="connsiteY7" fmla="*/ 1304424 h 6941046"/>
              <a:gd name="connsiteX0" fmla="*/ 1817 w 8234383"/>
              <a:gd name="connsiteY0" fmla="*/ 1309097 h 6945719"/>
              <a:gd name="connsiteX1" fmla="*/ 923676 w 8234383"/>
              <a:gd name="connsiteY1" fmla="*/ 5765 h 6945719"/>
              <a:gd name="connsiteX2" fmla="*/ 7238851 w 8234383"/>
              <a:gd name="connsiteY2" fmla="*/ 38003 h 6945719"/>
              <a:gd name="connsiteX3" fmla="*/ 8223624 w 8234383"/>
              <a:gd name="connsiteY3" fmla="*/ 1261852 h 6945719"/>
              <a:gd name="connsiteX4" fmla="*/ 8232369 w 8234383"/>
              <a:gd name="connsiteY4" fmla="*/ 5851418 h 6945719"/>
              <a:gd name="connsiteX5" fmla="*/ 7261497 w 8234383"/>
              <a:gd name="connsiteY5" fmla="*/ 6945719 h 6945719"/>
              <a:gd name="connsiteX6" fmla="*/ 73119 w 8234383"/>
              <a:gd name="connsiteY6" fmla="*/ 6936972 h 6945719"/>
              <a:gd name="connsiteX7" fmla="*/ 1817 w 8234383"/>
              <a:gd name="connsiteY7" fmla="*/ 1309097 h 6945719"/>
              <a:gd name="connsiteX0" fmla="*/ 1817 w 8234383"/>
              <a:gd name="connsiteY0" fmla="*/ 1309097 h 6945719"/>
              <a:gd name="connsiteX1" fmla="*/ 923676 w 8234383"/>
              <a:gd name="connsiteY1" fmla="*/ 5765 h 6945719"/>
              <a:gd name="connsiteX2" fmla="*/ 7238851 w 8234383"/>
              <a:gd name="connsiteY2" fmla="*/ 38003 h 6945719"/>
              <a:gd name="connsiteX3" fmla="*/ 8223624 w 8234383"/>
              <a:gd name="connsiteY3" fmla="*/ 1261852 h 6945719"/>
              <a:gd name="connsiteX4" fmla="*/ 8232369 w 8234383"/>
              <a:gd name="connsiteY4" fmla="*/ 5851418 h 6945719"/>
              <a:gd name="connsiteX5" fmla="*/ 7261497 w 8234383"/>
              <a:gd name="connsiteY5" fmla="*/ 6945719 h 6945719"/>
              <a:gd name="connsiteX6" fmla="*/ 73119 w 8234383"/>
              <a:gd name="connsiteY6" fmla="*/ 6936972 h 6945719"/>
              <a:gd name="connsiteX7" fmla="*/ 1817 w 8234383"/>
              <a:gd name="connsiteY7" fmla="*/ 1309097 h 6945719"/>
              <a:gd name="connsiteX0" fmla="*/ 63389 w 8295955"/>
              <a:gd name="connsiteY0" fmla="*/ 1393074 h 7029696"/>
              <a:gd name="connsiteX1" fmla="*/ 1175979 w 8295955"/>
              <a:gd name="connsiteY1" fmla="*/ 57951 h 7029696"/>
              <a:gd name="connsiteX2" fmla="*/ 7300423 w 8295955"/>
              <a:gd name="connsiteY2" fmla="*/ 121980 h 7029696"/>
              <a:gd name="connsiteX3" fmla="*/ 8285196 w 8295955"/>
              <a:gd name="connsiteY3" fmla="*/ 1345829 h 7029696"/>
              <a:gd name="connsiteX4" fmla="*/ 8293941 w 8295955"/>
              <a:gd name="connsiteY4" fmla="*/ 5935395 h 7029696"/>
              <a:gd name="connsiteX5" fmla="*/ 7323069 w 8295955"/>
              <a:gd name="connsiteY5" fmla="*/ 7029696 h 7029696"/>
              <a:gd name="connsiteX6" fmla="*/ 134691 w 8295955"/>
              <a:gd name="connsiteY6" fmla="*/ 7020949 h 7029696"/>
              <a:gd name="connsiteX7" fmla="*/ 63389 w 8295955"/>
              <a:gd name="connsiteY7" fmla="*/ 1393074 h 7029696"/>
              <a:gd name="connsiteX0" fmla="*/ 63389 w 8295955"/>
              <a:gd name="connsiteY0" fmla="*/ 1393074 h 7029696"/>
              <a:gd name="connsiteX1" fmla="*/ 1175979 w 8295955"/>
              <a:gd name="connsiteY1" fmla="*/ 57951 h 7029696"/>
              <a:gd name="connsiteX2" fmla="*/ 7300423 w 8295955"/>
              <a:gd name="connsiteY2" fmla="*/ 121980 h 7029696"/>
              <a:gd name="connsiteX3" fmla="*/ 8285196 w 8295955"/>
              <a:gd name="connsiteY3" fmla="*/ 1345829 h 7029696"/>
              <a:gd name="connsiteX4" fmla="*/ 8293941 w 8295955"/>
              <a:gd name="connsiteY4" fmla="*/ 5935395 h 7029696"/>
              <a:gd name="connsiteX5" fmla="*/ 7323069 w 8295955"/>
              <a:gd name="connsiteY5" fmla="*/ 7029696 h 7029696"/>
              <a:gd name="connsiteX6" fmla="*/ 134691 w 8295955"/>
              <a:gd name="connsiteY6" fmla="*/ 7020949 h 7029696"/>
              <a:gd name="connsiteX7" fmla="*/ 63389 w 8295955"/>
              <a:gd name="connsiteY7" fmla="*/ 1393074 h 7029696"/>
              <a:gd name="connsiteX0" fmla="*/ 63389 w 8295955"/>
              <a:gd name="connsiteY0" fmla="*/ 1335123 h 6971745"/>
              <a:gd name="connsiteX1" fmla="*/ 1175979 w 8295955"/>
              <a:gd name="connsiteY1" fmla="*/ 0 h 6971745"/>
              <a:gd name="connsiteX2" fmla="*/ 7300423 w 8295955"/>
              <a:gd name="connsiteY2" fmla="*/ 64029 h 6971745"/>
              <a:gd name="connsiteX3" fmla="*/ 8285196 w 8295955"/>
              <a:gd name="connsiteY3" fmla="*/ 1287878 h 6971745"/>
              <a:gd name="connsiteX4" fmla="*/ 8293941 w 8295955"/>
              <a:gd name="connsiteY4" fmla="*/ 5877444 h 6971745"/>
              <a:gd name="connsiteX5" fmla="*/ 7323069 w 8295955"/>
              <a:gd name="connsiteY5" fmla="*/ 6971745 h 6971745"/>
              <a:gd name="connsiteX6" fmla="*/ 134691 w 8295955"/>
              <a:gd name="connsiteY6" fmla="*/ 6962998 h 6971745"/>
              <a:gd name="connsiteX7" fmla="*/ 63389 w 8295955"/>
              <a:gd name="connsiteY7" fmla="*/ 1335123 h 6971745"/>
              <a:gd name="connsiteX0" fmla="*/ 63389 w 8295955"/>
              <a:gd name="connsiteY0" fmla="*/ 1361865 h 6998487"/>
              <a:gd name="connsiteX1" fmla="*/ 1175979 w 8295955"/>
              <a:gd name="connsiteY1" fmla="*/ 90320 h 6998487"/>
              <a:gd name="connsiteX2" fmla="*/ 7300423 w 8295955"/>
              <a:gd name="connsiteY2" fmla="*/ 90771 h 6998487"/>
              <a:gd name="connsiteX3" fmla="*/ 8285196 w 8295955"/>
              <a:gd name="connsiteY3" fmla="*/ 1314620 h 6998487"/>
              <a:gd name="connsiteX4" fmla="*/ 8293941 w 8295955"/>
              <a:gd name="connsiteY4" fmla="*/ 5904186 h 6998487"/>
              <a:gd name="connsiteX5" fmla="*/ 7323069 w 8295955"/>
              <a:gd name="connsiteY5" fmla="*/ 6998487 h 6998487"/>
              <a:gd name="connsiteX6" fmla="*/ 134691 w 8295955"/>
              <a:gd name="connsiteY6" fmla="*/ 6989740 h 6998487"/>
              <a:gd name="connsiteX7" fmla="*/ 63389 w 8295955"/>
              <a:gd name="connsiteY7" fmla="*/ 1361865 h 6998487"/>
              <a:gd name="connsiteX0" fmla="*/ 63389 w 8295955"/>
              <a:gd name="connsiteY0" fmla="*/ 1271545 h 6908167"/>
              <a:gd name="connsiteX1" fmla="*/ 1175979 w 8295955"/>
              <a:gd name="connsiteY1" fmla="*/ 0 h 6908167"/>
              <a:gd name="connsiteX2" fmla="*/ 7300423 w 8295955"/>
              <a:gd name="connsiteY2" fmla="*/ 451 h 6908167"/>
              <a:gd name="connsiteX3" fmla="*/ 8285196 w 8295955"/>
              <a:gd name="connsiteY3" fmla="*/ 1224300 h 6908167"/>
              <a:gd name="connsiteX4" fmla="*/ 8293941 w 8295955"/>
              <a:gd name="connsiteY4" fmla="*/ 5813866 h 6908167"/>
              <a:gd name="connsiteX5" fmla="*/ 7323069 w 8295955"/>
              <a:gd name="connsiteY5" fmla="*/ 6908167 h 6908167"/>
              <a:gd name="connsiteX6" fmla="*/ 134691 w 8295955"/>
              <a:gd name="connsiteY6" fmla="*/ 6899420 h 6908167"/>
              <a:gd name="connsiteX7" fmla="*/ 63389 w 8295955"/>
              <a:gd name="connsiteY7" fmla="*/ 1271545 h 6908167"/>
              <a:gd name="connsiteX0" fmla="*/ 1137 w 8233703"/>
              <a:gd name="connsiteY0" fmla="*/ 1271545 h 6908167"/>
              <a:gd name="connsiteX1" fmla="*/ 1113727 w 8233703"/>
              <a:gd name="connsiteY1" fmla="*/ 0 h 6908167"/>
              <a:gd name="connsiteX2" fmla="*/ 7238171 w 8233703"/>
              <a:gd name="connsiteY2" fmla="*/ 451 h 6908167"/>
              <a:gd name="connsiteX3" fmla="*/ 8222944 w 8233703"/>
              <a:gd name="connsiteY3" fmla="*/ 1224300 h 6908167"/>
              <a:gd name="connsiteX4" fmla="*/ 8231689 w 8233703"/>
              <a:gd name="connsiteY4" fmla="*/ 5813866 h 6908167"/>
              <a:gd name="connsiteX5" fmla="*/ 7260817 w 8233703"/>
              <a:gd name="connsiteY5" fmla="*/ 6908167 h 6908167"/>
              <a:gd name="connsiteX6" fmla="*/ 72439 w 8233703"/>
              <a:gd name="connsiteY6" fmla="*/ 6899420 h 6908167"/>
              <a:gd name="connsiteX7" fmla="*/ 1137 w 8233703"/>
              <a:gd name="connsiteY7" fmla="*/ 1271545 h 6908167"/>
              <a:gd name="connsiteX0" fmla="*/ 466428 w 8698994"/>
              <a:gd name="connsiteY0" fmla="*/ 1271545 h 6908167"/>
              <a:gd name="connsiteX1" fmla="*/ 1579018 w 8698994"/>
              <a:gd name="connsiteY1" fmla="*/ 0 h 6908167"/>
              <a:gd name="connsiteX2" fmla="*/ 7703462 w 8698994"/>
              <a:gd name="connsiteY2" fmla="*/ 451 h 6908167"/>
              <a:gd name="connsiteX3" fmla="*/ 8688235 w 8698994"/>
              <a:gd name="connsiteY3" fmla="*/ 1224300 h 6908167"/>
              <a:gd name="connsiteX4" fmla="*/ 8696980 w 8698994"/>
              <a:gd name="connsiteY4" fmla="*/ 5813866 h 6908167"/>
              <a:gd name="connsiteX5" fmla="*/ 7726108 w 8698994"/>
              <a:gd name="connsiteY5" fmla="*/ 6908167 h 6908167"/>
              <a:gd name="connsiteX6" fmla="*/ 537730 w 8698994"/>
              <a:gd name="connsiteY6" fmla="*/ 6899420 h 6908167"/>
              <a:gd name="connsiteX7" fmla="*/ 514115 w 8698994"/>
              <a:gd name="connsiteY7" fmla="*/ 6135210 h 6908167"/>
              <a:gd name="connsiteX8" fmla="*/ 466428 w 8698994"/>
              <a:gd name="connsiteY8" fmla="*/ 1271545 h 6908167"/>
              <a:gd name="connsiteX0" fmla="*/ 466428 w 8698994"/>
              <a:gd name="connsiteY0" fmla="*/ 1271545 h 6908167"/>
              <a:gd name="connsiteX1" fmla="*/ 1579018 w 8698994"/>
              <a:gd name="connsiteY1" fmla="*/ 0 h 6908167"/>
              <a:gd name="connsiteX2" fmla="*/ 7703462 w 8698994"/>
              <a:gd name="connsiteY2" fmla="*/ 451 h 6908167"/>
              <a:gd name="connsiteX3" fmla="*/ 8688235 w 8698994"/>
              <a:gd name="connsiteY3" fmla="*/ 1224300 h 6908167"/>
              <a:gd name="connsiteX4" fmla="*/ 8696980 w 8698994"/>
              <a:gd name="connsiteY4" fmla="*/ 5813866 h 6908167"/>
              <a:gd name="connsiteX5" fmla="*/ 7726108 w 8698994"/>
              <a:gd name="connsiteY5" fmla="*/ 6908167 h 6908167"/>
              <a:gd name="connsiteX6" fmla="*/ 1324717 w 8698994"/>
              <a:gd name="connsiteY6" fmla="*/ 6898136 h 6908167"/>
              <a:gd name="connsiteX7" fmla="*/ 537730 w 8698994"/>
              <a:gd name="connsiteY7" fmla="*/ 6899420 h 6908167"/>
              <a:gd name="connsiteX8" fmla="*/ 514115 w 8698994"/>
              <a:gd name="connsiteY8" fmla="*/ 6135210 h 6908167"/>
              <a:gd name="connsiteX9" fmla="*/ 466428 w 8698994"/>
              <a:gd name="connsiteY9"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14032"/>
              <a:gd name="connsiteX1" fmla="*/ 1182854 w 8302830"/>
              <a:gd name="connsiteY1" fmla="*/ 0 h 6914032"/>
              <a:gd name="connsiteX2" fmla="*/ 7307298 w 8302830"/>
              <a:gd name="connsiteY2" fmla="*/ 451 h 6914032"/>
              <a:gd name="connsiteX3" fmla="*/ 8292071 w 8302830"/>
              <a:gd name="connsiteY3" fmla="*/ 1224300 h 6914032"/>
              <a:gd name="connsiteX4" fmla="*/ 8300816 w 8302830"/>
              <a:gd name="connsiteY4" fmla="*/ 5813866 h 6914032"/>
              <a:gd name="connsiteX5" fmla="*/ 7329944 w 8302830"/>
              <a:gd name="connsiteY5" fmla="*/ 6908167 h 6914032"/>
              <a:gd name="connsiteX6" fmla="*/ 928552 w 8302830"/>
              <a:gd name="connsiteY6" fmla="*/ 6914032 h 6914032"/>
              <a:gd name="connsiteX7" fmla="*/ 117951 w 8302830"/>
              <a:gd name="connsiteY7" fmla="*/ 6135210 h 6914032"/>
              <a:gd name="connsiteX8" fmla="*/ 70264 w 8302830"/>
              <a:gd name="connsiteY8" fmla="*/ 1271545 h 6914032"/>
              <a:gd name="connsiteX0" fmla="*/ 4634 w 8237200"/>
              <a:gd name="connsiteY0" fmla="*/ 1271545 h 6914032"/>
              <a:gd name="connsiteX1" fmla="*/ 1117224 w 8237200"/>
              <a:gd name="connsiteY1" fmla="*/ 0 h 6914032"/>
              <a:gd name="connsiteX2" fmla="*/ 7241668 w 8237200"/>
              <a:gd name="connsiteY2" fmla="*/ 451 h 6914032"/>
              <a:gd name="connsiteX3" fmla="*/ 8226441 w 8237200"/>
              <a:gd name="connsiteY3" fmla="*/ 1224300 h 6914032"/>
              <a:gd name="connsiteX4" fmla="*/ 8235186 w 8237200"/>
              <a:gd name="connsiteY4" fmla="*/ 5813866 h 6914032"/>
              <a:gd name="connsiteX5" fmla="*/ 7264314 w 8237200"/>
              <a:gd name="connsiteY5" fmla="*/ 6908167 h 6914032"/>
              <a:gd name="connsiteX6" fmla="*/ 862922 w 8237200"/>
              <a:gd name="connsiteY6" fmla="*/ 6914032 h 6914032"/>
              <a:gd name="connsiteX7" fmla="*/ 52321 w 8237200"/>
              <a:gd name="connsiteY7" fmla="*/ 6135210 h 6914032"/>
              <a:gd name="connsiteX8" fmla="*/ 4634 w 8237200"/>
              <a:gd name="connsiteY8" fmla="*/ 1271545 h 6914032"/>
              <a:gd name="connsiteX0" fmla="*/ 159 w 8232725"/>
              <a:gd name="connsiteY0" fmla="*/ 1271545 h 6914032"/>
              <a:gd name="connsiteX1" fmla="*/ 1112749 w 8232725"/>
              <a:gd name="connsiteY1" fmla="*/ 0 h 6914032"/>
              <a:gd name="connsiteX2" fmla="*/ 7237193 w 8232725"/>
              <a:gd name="connsiteY2" fmla="*/ 451 h 6914032"/>
              <a:gd name="connsiteX3" fmla="*/ 8221966 w 8232725"/>
              <a:gd name="connsiteY3" fmla="*/ 1224300 h 6914032"/>
              <a:gd name="connsiteX4" fmla="*/ 8230711 w 8232725"/>
              <a:gd name="connsiteY4" fmla="*/ 5813866 h 6914032"/>
              <a:gd name="connsiteX5" fmla="*/ 7259839 w 8232725"/>
              <a:gd name="connsiteY5" fmla="*/ 6908167 h 6914032"/>
              <a:gd name="connsiteX6" fmla="*/ 858447 w 8232725"/>
              <a:gd name="connsiteY6" fmla="*/ 6914032 h 6914032"/>
              <a:gd name="connsiteX7" fmla="*/ 47846 w 8232725"/>
              <a:gd name="connsiteY7" fmla="*/ 6135210 h 6914032"/>
              <a:gd name="connsiteX8" fmla="*/ 159 w 8232725"/>
              <a:gd name="connsiteY8" fmla="*/ 1271545 h 6914032"/>
              <a:gd name="connsiteX0" fmla="*/ 4632 w 8237198"/>
              <a:gd name="connsiteY0" fmla="*/ 1271545 h 6914032"/>
              <a:gd name="connsiteX1" fmla="*/ 1117222 w 8237198"/>
              <a:gd name="connsiteY1" fmla="*/ 0 h 6914032"/>
              <a:gd name="connsiteX2" fmla="*/ 7241666 w 8237198"/>
              <a:gd name="connsiteY2" fmla="*/ 451 h 6914032"/>
              <a:gd name="connsiteX3" fmla="*/ 8226439 w 8237198"/>
              <a:gd name="connsiteY3" fmla="*/ 1224300 h 6914032"/>
              <a:gd name="connsiteX4" fmla="*/ 8235184 w 8237198"/>
              <a:gd name="connsiteY4" fmla="*/ 5813866 h 6914032"/>
              <a:gd name="connsiteX5" fmla="*/ 7264312 w 8237198"/>
              <a:gd name="connsiteY5" fmla="*/ 6908167 h 6914032"/>
              <a:gd name="connsiteX6" fmla="*/ 862920 w 8237198"/>
              <a:gd name="connsiteY6" fmla="*/ 6914032 h 6914032"/>
              <a:gd name="connsiteX7" fmla="*/ 52319 w 8237198"/>
              <a:gd name="connsiteY7" fmla="*/ 6135210 h 6914032"/>
              <a:gd name="connsiteX8" fmla="*/ 4632 w 8237198"/>
              <a:gd name="connsiteY8" fmla="*/ 1271545 h 6914032"/>
              <a:gd name="connsiteX0" fmla="*/ 4632 w 8237198"/>
              <a:gd name="connsiteY0" fmla="*/ 1271545 h 6914032"/>
              <a:gd name="connsiteX1" fmla="*/ 1117222 w 8237198"/>
              <a:gd name="connsiteY1" fmla="*/ 0 h 6914032"/>
              <a:gd name="connsiteX2" fmla="*/ 7241666 w 8237198"/>
              <a:gd name="connsiteY2" fmla="*/ 451 h 6914032"/>
              <a:gd name="connsiteX3" fmla="*/ 8226439 w 8237198"/>
              <a:gd name="connsiteY3" fmla="*/ 1224300 h 6914032"/>
              <a:gd name="connsiteX4" fmla="*/ 8235184 w 8237198"/>
              <a:gd name="connsiteY4" fmla="*/ 5813866 h 6914032"/>
              <a:gd name="connsiteX5" fmla="*/ 7264312 w 8237198"/>
              <a:gd name="connsiteY5" fmla="*/ 6908167 h 6914032"/>
              <a:gd name="connsiteX6" fmla="*/ 862920 w 8237198"/>
              <a:gd name="connsiteY6" fmla="*/ 6914032 h 6914032"/>
              <a:gd name="connsiteX7" fmla="*/ 52319 w 8237198"/>
              <a:gd name="connsiteY7" fmla="*/ 6135210 h 6914032"/>
              <a:gd name="connsiteX8" fmla="*/ 4632 w 8237198"/>
              <a:gd name="connsiteY8" fmla="*/ 1271545 h 6914032"/>
              <a:gd name="connsiteX0" fmla="*/ 4632 w 8237198"/>
              <a:gd name="connsiteY0" fmla="*/ 1271545 h 6914032"/>
              <a:gd name="connsiteX1" fmla="*/ 1117222 w 8237198"/>
              <a:gd name="connsiteY1" fmla="*/ 0 h 6914032"/>
              <a:gd name="connsiteX2" fmla="*/ 7241666 w 8237198"/>
              <a:gd name="connsiteY2" fmla="*/ 451 h 6914032"/>
              <a:gd name="connsiteX3" fmla="*/ 8226439 w 8237198"/>
              <a:gd name="connsiteY3" fmla="*/ 1224300 h 6914032"/>
              <a:gd name="connsiteX4" fmla="*/ 8235184 w 8237198"/>
              <a:gd name="connsiteY4" fmla="*/ 5813866 h 6914032"/>
              <a:gd name="connsiteX5" fmla="*/ 7264312 w 8237198"/>
              <a:gd name="connsiteY5" fmla="*/ 6908167 h 6914032"/>
              <a:gd name="connsiteX6" fmla="*/ 862920 w 8237198"/>
              <a:gd name="connsiteY6" fmla="*/ 6914032 h 6914032"/>
              <a:gd name="connsiteX7" fmla="*/ 52319 w 8237198"/>
              <a:gd name="connsiteY7" fmla="*/ 6135210 h 6914032"/>
              <a:gd name="connsiteX8" fmla="*/ 4632 w 8237198"/>
              <a:gd name="connsiteY8" fmla="*/ 1271545 h 6914032"/>
              <a:gd name="connsiteX0" fmla="*/ 926 w 8233492"/>
              <a:gd name="connsiteY0" fmla="*/ 1271700 h 6914187"/>
              <a:gd name="connsiteX1" fmla="*/ 1113516 w 8233492"/>
              <a:gd name="connsiteY1" fmla="*/ 155 h 6914187"/>
              <a:gd name="connsiteX2" fmla="*/ 7237960 w 8233492"/>
              <a:gd name="connsiteY2" fmla="*/ 606 h 6914187"/>
              <a:gd name="connsiteX3" fmla="*/ 8222733 w 8233492"/>
              <a:gd name="connsiteY3" fmla="*/ 1224455 h 6914187"/>
              <a:gd name="connsiteX4" fmla="*/ 8231478 w 8233492"/>
              <a:gd name="connsiteY4" fmla="*/ 5814021 h 6914187"/>
              <a:gd name="connsiteX5" fmla="*/ 7260606 w 8233492"/>
              <a:gd name="connsiteY5" fmla="*/ 6908322 h 6914187"/>
              <a:gd name="connsiteX6" fmla="*/ 859214 w 8233492"/>
              <a:gd name="connsiteY6" fmla="*/ 6914187 h 6914187"/>
              <a:gd name="connsiteX7" fmla="*/ 48613 w 8233492"/>
              <a:gd name="connsiteY7" fmla="*/ 6135365 h 6914187"/>
              <a:gd name="connsiteX8" fmla="*/ 926 w 8233492"/>
              <a:gd name="connsiteY8" fmla="*/ 1271700 h 6914187"/>
              <a:gd name="connsiteX0" fmla="*/ 131 w 8232697"/>
              <a:gd name="connsiteY0" fmla="*/ 1271791 h 6914278"/>
              <a:gd name="connsiteX1" fmla="*/ 1112721 w 8232697"/>
              <a:gd name="connsiteY1" fmla="*/ 246 h 6914278"/>
              <a:gd name="connsiteX2" fmla="*/ 7237165 w 8232697"/>
              <a:gd name="connsiteY2" fmla="*/ 697 h 6914278"/>
              <a:gd name="connsiteX3" fmla="*/ 8221938 w 8232697"/>
              <a:gd name="connsiteY3" fmla="*/ 1224546 h 6914278"/>
              <a:gd name="connsiteX4" fmla="*/ 8230683 w 8232697"/>
              <a:gd name="connsiteY4" fmla="*/ 5814112 h 6914278"/>
              <a:gd name="connsiteX5" fmla="*/ 7259811 w 8232697"/>
              <a:gd name="connsiteY5" fmla="*/ 6908413 h 6914278"/>
              <a:gd name="connsiteX6" fmla="*/ 858419 w 8232697"/>
              <a:gd name="connsiteY6" fmla="*/ 6914278 h 6914278"/>
              <a:gd name="connsiteX7" fmla="*/ 47818 w 8232697"/>
              <a:gd name="connsiteY7" fmla="*/ 6135456 h 6914278"/>
              <a:gd name="connsiteX8" fmla="*/ 131 w 8232697"/>
              <a:gd name="connsiteY8" fmla="*/ 1271791 h 6914278"/>
              <a:gd name="connsiteX0" fmla="*/ 3515 w 8236081"/>
              <a:gd name="connsiteY0" fmla="*/ 1271804 h 6914291"/>
              <a:gd name="connsiteX1" fmla="*/ 1116105 w 8236081"/>
              <a:gd name="connsiteY1" fmla="*/ 259 h 6914291"/>
              <a:gd name="connsiteX2" fmla="*/ 7240549 w 8236081"/>
              <a:gd name="connsiteY2" fmla="*/ 710 h 6914291"/>
              <a:gd name="connsiteX3" fmla="*/ 8225322 w 8236081"/>
              <a:gd name="connsiteY3" fmla="*/ 1224559 h 6914291"/>
              <a:gd name="connsiteX4" fmla="*/ 8234067 w 8236081"/>
              <a:gd name="connsiteY4" fmla="*/ 5814125 h 6914291"/>
              <a:gd name="connsiteX5" fmla="*/ 7263195 w 8236081"/>
              <a:gd name="connsiteY5" fmla="*/ 6908426 h 6914291"/>
              <a:gd name="connsiteX6" fmla="*/ 861803 w 8236081"/>
              <a:gd name="connsiteY6" fmla="*/ 6914291 h 6914291"/>
              <a:gd name="connsiteX7" fmla="*/ 51202 w 8236081"/>
              <a:gd name="connsiteY7" fmla="*/ 6135469 h 6914291"/>
              <a:gd name="connsiteX8" fmla="*/ 3515 w 8236081"/>
              <a:gd name="connsiteY8" fmla="*/ 1271804 h 6914291"/>
              <a:gd name="connsiteX0" fmla="*/ 926 w 8233492"/>
              <a:gd name="connsiteY0" fmla="*/ 1271804 h 6914291"/>
              <a:gd name="connsiteX1" fmla="*/ 1113516 w 8233492"/>
              <a:gd name="connsiteY1" fmla="*/ 259 h 6914291"/>
              <a:gd name="connsiteX2" fmla="*/ 7237960 w 8233492"/>
              <a:gd name="connsiteY2" fmla="*/ 710 h 6914291"/>
              <a:gd name="connsiteX3" fmla="*/ 8222733 w 8233492"/>
              <a:gd name="connsiteY3" fmla="*/ 1224559 h 6914291"/>
              <a:gd name="connsiteX4" fmla="*/ 8231478 w 8233492"/>
              <a:gd name="connsiteY4" fmla="*/ 5814125 h 6914291"/>
              <a:gd name="connsiteX5" fmla="*/ 7260606 w 8233492"/>
              <a:gd name="connsiteY5" fmla="*/ 6908426 h 6914291"/>
              <a:gd name="connsiteX6" fmla="*/ 859214 w 8233492"/>
              <a:gd name="connsiteY6" fmla="*/ 6914291 h 6914291"/>
              <a:gd name="connsiteX7" fmla="*/ 48613 w 8233492"/>
              <a:gd name="connsiteY7" fmla="*/ 6135469 h 6914291"/>
              <a:gd name="connsiteX8" fmla="*/ 926 w 8233492"/>
              <a:gd name="connsiteY8" fmla="*/ 1271804 h 6914291"/>
              <a:gd name="connsiteX0" fmla="*/ 50567 w 8289252"/>
              <a:gd name="connsiteY0" fmla="*/ 1364860 h 7007347"/>
              <a:gd name="connsiteX1" fmla="*/ 892958 w 8289252"/>
              <a:gd name="connsiteY1" fmla="*/ 77422 h 7007347"/>
              <a:gd name="connsiteX2" fmla="*/ 7287601 w 8289252"/>
              <a:gd name="connsiteY2" fmla="*/ 93766 h 7007347"/>
              <a:gd name="connsiteX3" fmla="*/ 8272374 w 8289252"/>
              <a:gd name="connsiteY3" fmla="*/ 1317615 h 7007347"/>
              <a:gd name="connsiteX4" fmla="*/ 8281119 w 8289252"/>
              <a:gd name="connsiteY4" fmla="*/ 5907181 h 7007347"/>
              <a:gd name="connsiteX5" fmla="*/ 7310247 w 8289252"/>
              <a:gd name="connsiteY5" fmla="*/ 7001482 h 7007347"/>
              <a:gd name="connsiteX6" fmla="*/ 908855 w 8289252"/>
              <a:gd name="connsiteY6" fmla="*/ 7007347 h 7007347"/>
              <a:gd name="connsiteX7" fmla="*/ 98254 w 8289252"/>
              <a:gd name="connsiteY7" fmla="*/ 6228525 h 7007347"/>
              <a:gd name="connsiteX8" fmla="*/ 50567 w 8289252"/>
              <a:gd name="connsiteY8" fmla="*/ 1364860 h 7007347"/>
              <a:gd name="connsiteX0" fmla="*/ 45137 w 8315611"/>
              <a:gd name="connsiteY0" fmla="*/ 1064799 h 7056962"/>
              <a:gd name="connsiteX1" fmla="*/ 919317 w 8315611"/>
              <a:gd name="connsiteY1" fmla="*/ 127037 h 7056962"/>
              <a:gd name="connsiteX2" fmla="*/ 7313960 w 8315611"/>
              <a:gd name="connsiteY2" fmla="*/ 143381 h 7056962"/>
              <a:gd name="connsiteX3" fmla="*/ 8298733 w 8315611"/>
              <a:gd name="connsiteY3" fmla="*/ 1367230 h 7056962"/>
              <a:gd name="connsiteX4" fmla="*/ 8307478 w 8315611"/>
              <a:gd name="connsiteY4" fmla="*/ 5956796 h 7056962"/>
              <a:gd name="connsiteX5" fmla="*/ 7336606 w 8315611"/>
              <a:gd name="connsiteY5" fmla="*/ 7051097 h 7056962"/>
              <a:gd name="connsiteX6" fmla="*/ 935214 w 8315611"/>
              <a:gd name="connsiteY6" fmla="*/ 7056962 h 7056962"/>
              <a:gd name="connsiteX7" fmla="*/ 124613 w 8315611"/>
              <a:gd name="connsiteY7" fmla="*/ 6278140 h 7056962"/>
              <a:gd name="connsiteX8" fmla="*/ 45137 w 8315611"/>
              <a:gd name="connsiteY8" fmla="*/ 1064799 h 7056962"/>
              <a:gd name="connsiteX0" fmla="*/ 54880 w 8325354"/>
              <a:gd name="connsiteY0" fmla="*/ 1064799 h 7056962"/>
              <a:gd name="connsiteX1" fmla="*/ 929060 w 8325354"/>
              <a:gd name="connsiteY1" fmla="*/ 127037 h 7056962"/>
              <a:gd name="connsiteX2" fmla="*/ 7323703 w 8325354"/>
              <a:gd name="connsiteY2" fmla="*/ 143381 h 7056962"/>
              <a:gd name="connsiteX3" fmla="*/ 8308476 w 8325354"/>
              <a:gd name="connsiteY3" fmla="*/ 1367230 h 7056962"/>
              <a:gd name="connsiteX4" fmla="*/ 8317221 w 8325354"/>
              <a:gd name="connsiteY4" fmla="*/ 5956796 h 7056962"/>
              <a:gd name="connsiteX5" fmla="*/ 7346349 w 8325354"/>
              <a:gd name="connsiteY5" fmla="*/ 7051097 h 7056962"/>
              <a:gd name="connsiteX6" fmla="*/ 944957 w 8325354"/>
              <a:gd name="connsiteY6" fmla="*/ 7056962 h 7056962"/>
              <a:gd name="connsiteX7" fmla="*/ 134356 w 8325354"/>
              <a:gd name="connsiteY7" fmla="*/ 6278140 h 7056962"/>
              <a:gd name="connsiteX8" fmla="*/ 54880 w 8325354"/>
              <a:gd name="connsiteY8" fmla="*/ 1064799 h 7056962"/>
              <a:gd name="connsiteX0" fmla="*/ 40803 w 8311277"/>
              <a:gd name="connsiteY0" fmla="*/ 1064799 h 7056962"/>
              <a:gd name="connsiteX1" fmla="*/ 914983 w 8311277"/>
              <a:gd name="connsiteY1" fmla="*/ 127037 h 7056962"/>
              <a:gd name="connsiteX2" fmla="*/ 7309626 w 8311277"/>
              <a:gd name="connsiteY2" fmla="*/ 143381 h 7056962"/>
              <a:gd name="connsiteX3" fmla="*/ 8294399 w 8311277"/>
              <a:gd name="connsiteY3" fmla="*/ 1367230 h 7056962"/>
              <a:gd name="connsiteX4" fmla="*/ 8303144 w 8311277"/>
              <a:gd name="connsiteY4" fmla="*/ 5956796 h 7056962"/>
              <a:gd name="connsiteX5" fmla="*/ 7332272 w 8311277"/>
              <a:gd name="connsiteY5" fmla="*/ 7051097 h 7056962"/>
              <a:gd name="connsiteX6" fmla="*/ 930880 w 8311277"/>
              <a:gd name="connsiteY6" fmla="*/ 7056962 h 7056962"/>
              <a:gd name="connsiteX7" fmla="*/ 120279 w 8311277"/>
              <a:gd name="connsiteY7" fmla="*/ 6278140 h 7056962"/>
              <a:gd name="connsiteX8" fmla="*/ 40803 w 8311277"/>
              <a:gd name="connsiteY8" fmla="*/ 1064799 h 7056962"/>
              <a:gd name="connsiteX0" fmla="*/ 53629 w 8276421"/>
              <a:gd name="connsiteY0" fmla="*/ 1098525 h 7058898"/>
              <a:gd name="connsiteX1" fmla="*/ 880127 w 8276421"/>
              <a:gd name="connsiteY1" fmla="*/ 128973 h 7058898"/>
              <a:gd name="connsiteX2" fmla="*/ 7274770 w 8276421"/>
              <a:gd name="connsiteY2" fmla="*/ 145317 h 7058898"/>
              <a:gd name="connsiteX3" fmla="*/ 8259543 w 8276421"/>
              <a:gd name="connsiteY3" fmla="*/ 1369166 h 7058898"/>
              <a:gd name="connsiteX4" fmla="*/ 8268288 w 8276421"/>
              <a:gd name="connsiteY4" fmla="*/ 5958732 h 7058898"/>
              <a:gd name="connsiteX5" fmla="*/ 7297416 w 8276421"/>
              <a:gd name="connsiteY5" fmla="*/ 7053033 h 7058898"/>
              <a:gd name="connsiteX6" fmla="*/ 896024 w 8276421"/>
              <a:gd name="connsiteY6" fmla="*/ 7058898 h 7058898"/>
              <a:gd name="connsiteX7" fmla="*/ 85423 w 8276421"/>
              <a:gd name="connsiteY7" fmla="*/ 6280076 h 7058898"/>
              <a:gd name="connsiteX8" fmla="*/ 53629 w 8276421"/>
              <a:gd name="connsiteY8" fmla="*/ 1098525 h 7058898"/>
              <a:gd name="connsiteX0" fmla="*/ 53629 w 8276421"/>
              <a:gd name="connsiteY0" fmla="*/ 1098525 h 7058898"/>
              <a:gd name="connsiteX1" fmla="*/ 880127 w 8276421"/>
              <a:gd name="connsiteY1" fmla="*/ 128973 h 7058898"/>
              <a:gd name="connsiteX2" fmla="*/ 7274770 w 8276421"/>
              <a:gd name="connsiteY2" fmla="*/ 145317 h 7058898"/>
              <a:gd name="connsiteX3" fmla="*/ 8259543 w 8276421"/>
              <a:gd name="connsiteY3" fmla="*/ 1369166 h 7058898"/>
              <a:gd name="connsiteX4" fmla="*/ 8268288 w 8276421"/>
              <a:gd name="connsiteY4" fmla="*/ 5958732 h 7058898"/>
              <a:gd name="connsiteX5" fmla="*/ 7297416 w 8276421"/>
              <a:gd name="connsiteY5" fmla="*/ 7053033 h 7058898"/>
              <a:gd name="connsiteX6" fmla="*/ 896024 w 8276421"/>
              <a:gd name="connsiteY6" fmla="*/ 7058898 h 7058898"/>
              <a:gd name="connsiteX7" fmla="*/ 85423 w 8276421"/>
              <a:gd name="connsiteY7" fmla="*/ 6280076 h 7058898"/>
              <a:gd name="connsiteX8" fmla="*/ 53629 w 8276421"/>
              <a:gd name="connsiteY8" fmla="*/ 1098525 h 7058898"/>
              <a:gd name="connsiteX0" fmla="*/ 722 w 8223514"/>
              <a:gd name="connsiteY0" fmla="*/ 1053429 h 7013802"/>
              <a:gd name="connsiteX1" fmla="*/ 827220 w 8223514"/>
              <a:gd name="connsiteY1" fmla="*/ 83877 h 7013802"/>
              <a:gd name="connsiteX2" fmla="*/ 7221863 w 8223514"/>
              <a:gd name="connsiteY2" fmla="*/ 100221 h 7013802"/>
              <a:gd name="connsiteX3" fmla="*/ 8206636 w 8223514"/>
              <a:gd name="connsiteY3" fmla="*/ 1324070 h 7013802"/>
              <a:gd name="connsiteX4" fmla="*/ 8215381 w 8223514"/>
              <a:gd name="connsiteY4" fmla="*/ 5913636 h 7013802"/>
              <a:gd name="connsiteX5" fmla="*/ 7244509 w 8223514"/>
              <a:gd name="connsiteY5" fmla="*/ 7007937 h 7013802"/>
              <a:gd name="connsiteX6" fmla="*/ 843117 w 8223514"/>
              <a:gd name="connsiteY6" fmla="*/ 7013802 h 7013802"/>
              <a:gd name="connsiteX7" fmla="*/ 32516 w 8223514"/>
              <a:gd name="connsiteY7" fmla="*/ 6234980 h 7013802"/>
              <a:gd name="connsiteX8" fmla="*/ 722 w 8223514"/>
              <a:gd name="connsiteY8" fmla="*/ 1053429 h 7013802"/>
              <a:gd name="connsiteX0" fmla="*/ 722 w 8217397"/>
              <a:gd name="connsiteY0" fmla="*/ 976025 h 6936398"/>
              <a:gd name="connsiteX1" fmla="*/ 827220 w 8217397"/>
              <a:gd name="connsiteY1" fmla="*/ 6473 h 6936398"/>
              <a:gd name="connsiteX2" fmla="*/ 7221863 w 8217397"/>
              <a:gd name="connsiteY2" fmla="*/ 22817 h 6936398"/>
              <a:gd name="connsiteX3" fmla="*/ 8206636 w 8217397"/>
              <a:gd name="connsiteY3" fmla="*/ 1246666 h 6936398"/>
              <a:gd name="connsiteX4" fmla="*/ 8215381 w 8217397"/>
              <a:gd name="connsiteY4" fmla="*/ 5836232 h 6936398"/>
              <a:gd name="connsiteX5" fmla="*/ 7244509 w 8217397"/>
              <a:gd name="connsiteY5" fmla="*/ 6930533 h 6936398"/>
              <a:gd name="connsiteX6" fmla="*/ 843117 w 8217397"/>
              <a:gd name="connsiteY6" fmla="*/ 6936398 h 6936398"/>
              <a:gd name="connsiteX7" fmla="*/ 32516 w 8217397"/>
              <a:gd name="connsiteY7" fmla="*/ 6157576 h 6936398"/>
              <a:gd name="connsiteX8" fmla="*/ 722 w 8217397"/>
              <a:gd name="connsiteY8" fmla="*/ 976025 h 6936398"/>
              <a:gd name="connsiteX0" fmla="*/ 722 w 8217397"/>
              <a:gd name="connsiteY0" fmla="*/ 973934 h 6934307"/>
              <a:gd name="connsiteX1" fmla="*/ 827220 w 8217397"/>
              <a:gd name="connsiteY1" fmla="*/ 4382 h 6934307"/>
              <a:gd name="connsiteX2" fmla="*/ 7221863 w 8217397"/>
              <a:gd name="connsiteY2" fmla="*/ 20726 h 6934307"/>
              <a:gd name="connsiteX3" fmla="*/ 8206636 w 8217397"/>
              <a:gd name="connsiteY3" fmla="*/ 1244575 h 6934307"/>
              <a:gd name="connsiteX4" fmla="*/ 8215381 w 8217397"/>
              <a:gd name="connsiteY4" fmla="*/ 5834141 h 6934307"/>
              <a:gd name="connsiteX5" fmla="*/ 7244509 w 8217397"/>
              <a:gd name="connsiteY5" fmla="*/ 6928442 h 6934307"/>
              <a:gd name="connsiteX6" fmla="*/ 843117 w 8217397"/>
              <a:gd name="connsiteY6" fmla="*/ 6934307 h 6934307"/>
              <a:gd name="connsiteX7" fmla="*/ 32516 w 8217397"/>
              <a:gd name="connsiteY7" fmla="*/ 6155485 h 6934307"/>
              <a:gd name="connsiteX8" fmla="*/ 722 w 8217397"/>
              <a:gd name="connsiteY8" fmla="*/ 973934 h 6934307"/>
              <a:gd name="connsiteX0" fmla="*/ 20063 w 8236738"/>
              <a:gd name="connsiteY0" fmla="*/ 969552 h 6929925"/>
              <a:gd name="connsiteX1" fmla="*/ 846561 w 8236738"/>
              <a:gd name="connsiteY1" fmla="*/ 0 h 6929925"/>
              <a:gd name="connsiteX2" fmla="*/ 7241204 w 8236738"/>
              <a:gd name="connsiteY2" fmla="*/ 16344 h 6929925"/>
              <a:gd name="connsiteX3" fmla="*/ 8225977 w 8236738"/>
              <a:gd name="connsiteY3" fmla="*/ 1240193 h 6929925"/>
              <a:gd name="connsiteX4" fmla="*/ 8234722 w 8236738"/>
              <a:gd name="connsiteY4" fmla="*/ 5829759 h 6929925"/>
              <a:gd name="connsiteX5" fmla="*/ 7263850 w 8236738"/>
              <a:gd name="connsiteY5" fmla="*/ 6924060 h 6929925"/>
              <a:gd name="connsiteX6" fmla="*/ 862458 w 8236738"/>
              <a:gd name="connsiteY6" fmla="*/ 6929925 h 6929925"/>
              <a:gd name="connsiteX7" fmla="*/ 51857 w 8236738"/>
              <a:gd name="connsiteY7" fmla="*/ 6151103 h 6929925"/>
              <a:gd name="connsiteX8" fmla="*/ 20063 w 8236738"/>
              <a:gd name="connsiteY8" fmla="*/ 969552 h 6929925"/>
              <a:gd name="connsiteX0" fmla="*/ 20063 w 8236738"/>
              <a:gd name="connsiteY0" fmla="*/ 969552 h 6929925"/>
              <a:gd name="connsiteX1" fmla="*/ 846561 w 8236738"/>
              <a:gd name="connsiteY1" fmla="*/ 0 h 6929925"/>
              <a:gd name="connsiteX2" fmla="*/ 7241204 w 8236738"/>
              <a:gd name="connsiteY2" fmla="*/ 16344 h 6929925"/>
              <a:gd name="connsiteX3" fmla="*/ 8225977 w 8236738"/>
              <a:gd name="connsiteY3" fmla="*/ 1240193 h 6929925"/>
              <a:gd name="connsiteX4" fmla="*/ 8234722 w 8236738"/>
              <a:gd name="connsiteY4" fmla="*/ 5829759 h 6929925"/>
              <a:gd name="connsiteX5" fmla="*/ 7263850 w 8236738"/>
              <a:gd name="connsiteY5" fmla="*/ 6924060 h 6929925"/>
              <a:gd name="connsiteX6" fmla="*/ 862458 w 8236738"/>
              <a:gd name="connsiteY6" fmla="*/ 6929925 h 6929925"/>
              <a:gd name="connsiteX7" fmla="*/ 51857 w 8236738"/>
              <a:gd name="connsiteY7" fmla="*/ 6151103 h 6929925"/>
              <a:gd name="connsiteX8" fmla="*/ 20063 w 8236738"/>
              <a:gd name="connsiteY8" fmla="*/ 969552 h 6929925"/>
              <a:gd name="connsiteX0" fmla="*/ 20063 w 8236738"/>
              <a:gd name="connsiteY0" fmla="*/ 969552 h 6929925"/>
              <a:gd name="connsiteX1" fmla="*/ 846561 w 8236738"/>
              <a:gd name="connsiteY1" fmla="*/ 0 h 6929925"/>
              <a:gd name="connsiteX2" fmla="*/ 7241204 w 8236738"/>
              <a:gd name="connsiteY2" fmla="*/ 16344 h 6929925"/>
              <a:gd name="connsiteX3" fmla="*/ 8225977 w 8236738"/>
              <a:gd name="connsiteY3" fmla="*/ 1240193 h 6929925"/>
              <a:gd name="connsiteX4" fmla="*/ 8234722 w 8236738"/>
              <a:gd name="connsiteY4" fmla="*/ 5829759 h 6929925"/>
              <a:gd name="connsiteX5" fmla="*/ 7263850 w 8236738"/>
              <a:gd name="connsiteY5" fmla="*/ 6924060 h 6929925"/>
              <a:gd name="connsiteX6" fmla="*/ 862458 w 8236738"/>
              <a:gd name="connsiteY6" fmla="*/ 6929925 h 6929925"/>
              <a:gd name="connsiteX7" fmla="*/ 51857 w 8236738"/>
              <a:gd name="connsiteY7" fmla="*/ 6151103 h 6929925"/>
              <a:gd name="connsiteX8" fmla="*/ 20063 w 8236738"/>
              <a:gd name="connsiteY8" fmla="*/ 969552 h 6929925"/>
              <a:gd name="connsiteX0" fmla="*/ 35379 w 8252054"/>
              <a:gd name="connsiteY0" fmla="*/ 970472 h 6930845"/>
              <a:gd name="connsiteX1" fmla="*/ 861877 w 8252054"/>
              <a:gd name="connsiteY1" fmla="*/ 920 h 6930845"/>
              <a:gd name="connsiteX2" fmla="*/ 7256520 w 8252054"/>
              <a:gd name="connsiteY2" fmla="*/ 17264 h 6930845"/>
              <a:gd name="connsiteX3" fmla="*/ 8241293 w 8252054"/>
              <a:gd name="connsiteY3" fmla="*/ 1241113 h 6930845"/>
              <a:gd name="connsiteX4" fmla="*/ 8250038 w 8252054"/>
              <a:gd name="connsiteY4" fmla="*/ 5830679 h 6930845"/>
              <a:gd name="connsiteX5" fmla="*/ 7279166 w 8252054"/>
              <a:gd name="connsiteY5" fmla="*/ 6924980 h 6930845"/>
              <a:gd name="connsiteX6" fmla="*/ 877774 w 8252054"/>
              <a:gd name="connsiteY6" fmla="*/ 6930845 h 6930845"/>
              <a:gd name="connsiteX7" fmla="*/ 147077 w 8252054"/>
              <a:gd name="connsiteY7" fmla="*/ 6502301 h 6930845"/>
              <a:gd name="connsiteX8" fmla="*/ 35379 w 8252054"/>
              <a:gd name="connsiteY8" fmla="*/ 970472 h 6930845"/>
              <a:gd name="connsiteX0" fmla="*/ 64009 w 8280684"/>
              <a:gd name="connsiteY0" fmla="*/ 970563 h 6930936"/>
              <a:gd name="connsiteX1" fmla="*/ 890507 w 8280684"/>
              <a:gd name="connsiteY1" fmla="*/ 1011 h 6930936"/>
              <a:gd name="connsiteX2" fmla="*/ 7285150 w 8280684"/>
              <a:gd name="connsiteY2" fmla="*/ 17355 h 6930936"/>
              <a:gd name="connsiteX3" fmla="*/ 8269923 w 8280684"/>
              <a:gd name="connsiteY3" fmla="*/ 1241204 h 6930936"/>
              <a:gd name="connsiteX4" fmla="*/ 8278668 w 8280684"/>
              <a:gd name="connsiteY4" fmla="*/ 5830770 h 6930936"/>
              <a:gd name="connsiteX5" fmla="*/ 7307796 w 8280684"/>
              <a:gd name="connsiteY5" fmla="*/ 6925071 h 6930936"/>
              <a:gd name="connsiteX6" fmla="*/ 906404 w 8280684"/>
              <a:gd name="connsiteY6" fmla="*/ 6930936 h 6930936"/>
              <a:gd name="connsiteX7" fmla="*/ 63843 w 8280684"/>
              <a:gd name="connsiteY7" fmla="*/ 6510937 h 6930936"/>
              <a:gd name="connsiteX8" fmla="*/ 64009 w 8280684"/>
              <a:gd name="connsiteY8" fmla="*/ 970563 h 6930936"/>
              <a:gd name="connsiteX0" fmla="*/ 60376 w 8277051"/>
              <a:gd name="connsiteY0" fmla="*/ 970563 h 6930936"/>
              <a:gd name="connsiteX1" fmla="*/ 886874 w 8277051"/>
              <a:gd name="connsiteY1" fmla="*/ 1011 h 6930936"/>
              <a:gd name="connsiteX2" fmla="*/ 7281517 w 8277051"/>
              <a:gd name="connsiteY2" fmla="*/ 17355 h 6930936"/>
              <a:gd name="connsiteX3" fmla="*/ 8266290 w 8277051"/>
              <a:gd name="connsiteY3" fmla="*/ 1241204 h 6930936"/>
              <a:gd name="connsiteX4" fmla="*/ 8275035 w 8277051"/>
              <a:gd name="connsiteY4" fmla="*/ 5830770 h 6930936"/>
              <a:gd name="connsiteX5" fmla="*/ 7304163 w 8277051"/>
              <a:gd name="connsiteY5" fmla="*/ 6925071 h 6930936"/>
              <a:gd name="connsiteX6" fmla="*/ 902771 w 8277051"/>
              <a:gd name="connsiteY6" fmla="*/ 6930936 h 6930936"/>
              <a:gd name="connsiteX7" fmla="*/ 60210 w 8277051"/>
              <a:gd name="connsiteY7" fmla="*/ 6510937 h 6930936"/>
              <a:gd name="connsiteX8" fmla="*/ 60376 w 8277051"/>
              <a:gd name="connsiteY8" fmla="*/ 970563 h 6930936"/>
              <a:gd name="connsiteX0" fmla="*/ 60376 w 8267937"/>
              <a:gd name="connsiteY0" fmla="*/ 970563 h 6930936"/>
              <a:gd name="connsiteX1" fmla="*/ 886874 w 8267937"/>
              <a:gd name="connsiteY1" fmla="*/ 1011 h 6930936"/>
              <a:gd name="connsiteX2" fmla="*/ 7281517 w 8267937"/>
              <a:gd name="connsiteY2" fmla="*/ 17355 h 6930936"/>
              <a:gd name="connsiteX3" fmla="*/ 8266290 w 8267937"/>
              <a:gd name="connsiteY3" fmla="*/ 1241204 h 6930936"/>
              <a:gd name="connsiteX4" fmla="*/ 8243072 w 8267937"/>
              <a:gd name="connsiteY4" fmla="*/ 6181048 h 6930936"/>
              <a:gd name="connsiteX5" fmla="*/ 7304163 w 8267937"/>
              <a:gd name="connsiteY5" fmla="*/ 6925071 h 6930936"/>
              <a:gd name="connsiteX6" fmla="*/ 902771 w 8267937"/>
              <a:gd name="connsiteY6" fmla="*/ 6930936 h 6930936"/>
              <a:gd name="connsiteX7" fmla="*/ 60210 w 8267937"/>
              <a:gd name="connsiteY7" fmla="*/ 6510937 h 6930936"/>
              <a:gd name="connsiteX8" fmla="*/ 60376 w 8267937"/>
              <a:gd name="connsiteY8" fmla="*/ 970563 h 6930936"/>
              <a:gd name="connsiteX0" fmla="*/ 60376 w 8267937"/>
              <a:gd name="connsiteY0" fmla="*/ 970563 h 6935606"/>
              <a:gd name="connsiteX1" fmla="*/ 886874 w 8267937"/>
              <a:gd name="connsiteY1" fmla="*/ 1011 h 6935606"/>
              <a:gd name="connsiteX2" fmla="*/ 7281517 w 8267937"/>
              <a:gd name="connsiteY2" fmla="*/ 17355 h 6935606"/>
              <a:gd name="connsiteX3" fmla="*/ 8266290 w 8267937"/>
              <a:gd name="connsiteY3" fmla="*/ 1241204 h 6935606"/>
              <a:gd name="connsiteX4" fmla="*/ 8003364 w 8267937"/>
              <a:gd name="connsiteY4" fmla="*/ 6257938 h 6935606"/>
              <a:gd name="connsiteX5" fmla="*/ 7304163 w 8267937"/>
              <a:gd name="connsiteY5" fmla="*/ 6925071 h 6935606"/>
              <a:gd name="connsiteX6" fmla="*/ 902771 w 8267937"/>
              <a:gd name="connsiteY6" fmla="*/ 6930936 h 6935606"/>
              <a:gd name="connsiteX7" fmla="*/ 60210 w 8267937"/>
              <a:gd name="connsiteY7" fmla="*/ 6510937 h 6935606"/>
              <a:gd name="connsiteX8" fmla="*/ 60376 w 8267937"/>
              <a:gd name="connsiteY8" fmla="*/ 970563 h 6935606"/>
              <a:gd name="connsiteX0" fmla="*/ 60376 w 8267937"/>
              <a:gd name="connsiteY0" fmla="*/ 970563 h 6930936"/>
              <a:gd name="connsiteX1" fmla="*/ 886874 w 8267937"/>
              <a:gd name="connsiteY1" fmla="*/ 1011 h 6930936"/>
              <a:gd name="connsiteX2" fmla="*/ 7281517 w 8267937"/>
              <a:gd name="connsiteY2" fmla="*/ 17355 h 6930936"/>
              <a:gd name="connsiteX3" fmla="*/ 8266290 w 8267937"/>
              <a:gd name="connsiteY3" fmla="*/ 1241204 h 6930936"/>
              <a:gd name="connsiteX4" fmla="*/ 7987385 w 8267937"/>
              <a:gd name="connsiteY4" fmla="*/ 6129788 h 6930936"/>
              <a:gd name="connsiteX5" fmla="*/ 7304163 w 8267937"/>
              <a:gd name="connsiteY5" fmla="*/ 6925071 h 6930936"/>
              <a:gd name="connsiteX6" fmla="*/ 902771 w 8267937"/>
              <a:gd name="connsiteY6" fmla="*/ 6930936 h 6930936"/>
              <a:gd name="connsiteX7" fmla="*/ 60210 w 8267937"/>
              <a:gd name="connsiteY7" fmla="*/ 6510937 h 6930936"/>
              <a:gd name="connsiteX8" fmla="*/ 60376 w 8267937"/>
              <a:gd name="connsiteY8" fmla="*/ 970563 h 6930936"/>
              <a:gd name="connsiteX0" fmla="*/ 10949 w 8218510"/>
              <a:gd name="connsiteY0" fmla="*/ 969552 h 6929925"/>
              <a:gd name="connsiteX1" fmla="*/ 837447 w 8218510"/>
              <a:gd name="connsiteY1" fmla="*/ 0 h 6929925"/>
              <a:gd name="connsiteX2" fmla="*/ 7232090 w 8218510"/>
              <a:gd name="connsiteY2" fmla="*/ 16344 h 6929925"/>
              <a:gd name="connsiteX3" fmla="*/ 8216863 w 8218510"/>
              <a:gd name="connsiteY3" fmla="*/ 1240193 h 6929925"/>
              <a:gd name="connsiteX4" fmla="*/ 7937958 w 8218510"/>
              <a:gd name="connsiteY4" fmla="*/ 6128777 h 6929925"/>
              <a:gd name="connsiteX5" fmla="*/ 7254736 w 8218510"/>
              <a:gd name="connsiteY5" fmla="*/ 6924060 h 6929925"/>
              <a:gd name="connsiteX6" fmla="*/ 853344 w 8218510"/>
              <a:gd name="connsiteY6" fmla="*/ 6929925 h 6929925"/>
              <a:gd name="connsiteX7" fmla="*/ 10783 w 8218510"/>
              <a:gd name="connsiteY7" fmla="*/ 6509926 h 6929925"/>
              <a:gd name="connsiteX8" fmla="*/ 10949 w 8218510"/>
              <a:gd name="connsiteY8" fmla="*/ 969552 h 6929925"/>
              <a:gd name="connsiteX0" fmla="*/ 10949 w 8247160"/>
              <a:gd name="connsiteY0" fmla="*/ 1021050 h 6981423"/>
              <a:gd name="connsiteX1" fmla="*/ 837447 w 8247160"/>
              <a:gd name="connsiteY1" fmla="*/ 51498 h 6981423"/>
              <a:gd name="connsiteX2" fmla="*/ 7232090 w 8247160"/>
              <a:gd name="connsiteY2" fmla="*/ 67842 h 6981423"/>
              <a:gd name="connsiteX3" fmla="*/ 8232843 w 8247160"/>
              <a:gd name="connsiteY3" fmla="*/ 924326 h 6981423"/>
              <a:gd name="connsiteX4" fmla="*/ 7937958 w 8247160"/>
              <a:gd name="connsiteY4" fmla="*/ 6180275 h 6981423"/>
              <a:gd name="connsiteX5" fmla="*/ 7254736 w 8247160"/>
              <a:gd name="connsiteY5" fmla="*/ 6975558 h 6981423"/>
              <a:gd name="connsiteX6" fmla="*/ 853344 w 8247160"/>
              <a:gd name="connsiteY6" fmla="*/ 6981423 h 6981423"/>
              <a:gd name="connsiteX7" fmla="*/ 10783 w 8247160"/>
              <a:gd name="connsiteY7" fmla="*/ 6561424 h 6981423"/>
              <a:gd name="connsiteX8" fmla="*/ 10949 w 8247160"/>
              <a:gd name="connsiteY8" fmla="*/ 1021050 h 6981423"/>
              <a:gd name="connsiteX0" fmla="*/ 10949 w 8242389"/>
              <a:gd name="connsiteY0" fmla="*/ 969552 h 6929925"/>
              <a:gd name="connsiteX1" fmla="*/ 837447 w 8242389"/>
              <a:gd name="connsiteY1" fmla="*/ 0 h 6929925"/>
              <a:gd name="connsiteX2" fmla="*/ 7232090 w 8242389"/>
              <a:gd name="connsiteY2" fmla="*/ 16344 h 6929925"/>
              <a:gd name="connsiteX3" fmla="*/ 8232843 w 8242389"/>
              <a:gd name="connsiteY3" fmla="*/ 872828 h 6929925"/>
              <a:gd name="connsiteX4" fmla="*/ 7937958 w 8242389"/>
              <a:gd name="connsiteY4" fmla="*/ 6128777 h 6929925"/>
              <a:gd name="connsiteX5" fmla="*/ 7254736 w 8242389"/>
              <a:gd name="connsiteY5" fmla="*/ 6924060 h 6929925"/>
              <a:gd name="connsiteX6" fmla="*/ 853344 w 8242389"/>
              <a:gd name="connsiteY6" fmla="*/ 6929925 h 6929925"/>
              <a:gd name="connsiteX7" fmla="*/ 10783 w 8242389"/>
              <a:gd name="connsiteY7" fmla="*/ 6509926 h 6929925"/>
              <a:gd name="connsiteX8" fmla="*/ 10949 w 8242389"/>
              <a:gd name="connsiteY8" fmla="*/ 969552 h 6929925"/>
              <a:gd name="connsiteX0" fmla="*/ 43899 w 8273053"/>
              <a:gd name="connsiteY0" fmla="*/ 1037266 h 6997639"/>
              <a:gd name="connsiteX1" fmla="*/ 870397 w 8273053"/>
              <a:gd name="connsiteY1" fmla="*/ 67714 h 6997639"/>
              <a:gd name="connsiteX2" fmla="*/ 7249060 w 8273053"/>
              <a:gd name="connsiteY2" fmla="*/ 84058 h 6997639"/>
              <a:gd name="connsiteX3" fmla="*/ 8265793 w 8273053"/>
              <a:gd name="connsiteY3" fmla="*/ 940542 h 6997639"/>
              <a:gd name="connsiteX4" fmla="*/ 7970908 w 8273053"/>
              <a:gd name="connsiteY4" fmla="*/ 6196491 h 6997639"/>
              <a:gd name="connsiteX5" fmla="*/ 7287686 w 8273053"/>
              <a:gd name="connsiteY5" fmla="*/ 6991774 h 6997639"/>
              <a:gd name="connsiteX6" fmla="*/ 886294 w 8273053"/>
              <a:gd name="connsiteY6" fmla="*/ 6997639 h 6997639"/>
              <a:gd name="connsiteX7" fmla="*/ 43733 w 8273053"/>
              <a:gd name="connsiteY7" fmla="*/ 6577640 h 6997639"/>
              <a:gd name="connsiteX8" fmla="*/ 43899 w 8273053"/>
              <a:gd name="connsiteY8" fmla="*/ 1037266 h 6997639"/>
              <a:gd name="connsiteX0" fmla="*/ 35318 w 8264472"/>
              <a:gd name="connsiteY0" fmla="*/ 969552 h 6929925"/>
              <a:gd name="connsiteX1" fmla="*/ 861816 w 8264472"/>
              <a:gd name="connsiteY1" fmla="*/ 0 h 6929925"/>
              <a:gd name="connsiteX2" fmla="*/ 7240479 w 8264472"/>
              <a:gd name="connsiteY2" fmla="*/ 16344 h 6929925"/>
              <a:gd name="connsiteX3" fmla="*/ 8257212 w 8264472"/>
              <a:gd name="connsiteY3" fmla="*/ 872828 h 6929925"/>
              <a:gd name="connsiteX4" fmla="*/ 7962327 w 8264472"/>
              <a:gd name="connsiteY4" fmla="*/ 6128777 h 6929925"/>
              <a:gd name="connsiteX5" fmla="*/ 7279105 w 8264472"/>
              <a:gd name="connsiteY5" fmla="*/ 6924060 h 6929925"/>
              <a:gd name="connsiteX6" fmla="*/ 877713 w 8264472"/>
              <a:gd name="connsiteY6" fmla="*/ 6929925 h 6929925"/>
              <a:gd name="connsiteX7" fmla="*/ 35152 w 8264472"/>
              <a:gd name="connsiteY7" fmla="*/ 6509926 h 6929925"/>
              <a:gd name="connsiteX8" fmla="*/ 35318 w 8264472"/>
              <a:gd name="connsiteY8" fmla="*/ 969552 h 6929925"/>
              <a:gd name="connsiteX0" fmla="*/ 84669 w 8313823"/>
              <a:gd name="connsiteY0" fmla="*/ 969552 h 6929925"/>
              <a:gd name="connsiteX1" fmla="*/ 911167 w 8313823"/>
              <a:gd name="connsiteY1" fmla="*/ 0 h 6929925"/>
              <a:gd name="connsiteX2" fmla="*/ 7289830 w 8313823"/>
              <a:gd name="connsiteY2" fmla="*/ 16344 h 6929925"/>
              <a:gd name="connsiteX3" fmla="*/ 8306563 w 8313823"/>
              <a:gd name="connsiteY3" fmla="*/ 872828 h 6929925"/>
              <a:gd name="connsiteX4" fmla="*/ 8011678 w 8313823"/>
              <a:gd name="connsiteY4" fmla="*/ 6128777 h 6929925"/>
              <a:gd name="connsiteX5" fmla="*/ 7328456 w 8313823"/>
              <a:gd name="connsiteY5" fmla="*/ 6924060 h 6929925"/>
              <a:gd name="connsiteX6" fmla="*/ 927064 w 8313823"/>
              <a:gd name="connsiteY6" fmla="*/ 6929925 h 6929925"/>
              <a:gd name="connsiteX7" fmla="*/ 84503 w 8313823"/>
              <a:gd name="connsiteY7" fmla="*/ 6509926 h 6929925"/>
              <a:gd name="connsiteX8" fmla="*/ 84669 w 8313823"/>
              <a:gd name="connsiteY8" fmla="*/ 969552 h 6929925"/>
              <a:gd name="connsiteX0" fmla="*/ 112940 w 8342094"/>
              <a:gd name="connsiteY0" fmla="*/ 969552 h 6929925"/>
              <a:gd name="connsiteX1" fmla="*/ 939438 w 8342094"/>
              <a:gd name="connsiteY1" fmla="*/ 0 h 6929925"/>
              <a:gd name="connsiteX2" fmla="*/ 7318101 w 8342094"/>
              <a:gd name="connsiteY2" fmla="*/ 16344 h 6929925"/>
              <a:gd name="connsiteX3" fmla="*/ 8334834 w 8342094"/>
              <a:gd name="connsiteY3" fmla="*/ 872828 h 6929925"/>
              <a:gd name="connsiteX4" fmla="*/ 8039949 w 8342094"/>
              <a:gd name="connsiteY4" fmla="*/ 6128777 h 6929925"/>
              <a:gd name="connsiteX5" fmla="*/ 7356727 w 8342094"/>
              <a:gd name="connsiteY5" fmla="*/ 6924060 h 6929925"/>
              <a:gd name="connsiteX6" fmla="*/ 955335 w 8342094"/>
              <a:gd name="connsiteY6" fmla="*/ 6929925 h 6929925"/>
              <a:gd name="connsiteX7" fmla="*/ 112774 w 8342094"/>
              <a:gd name="connsiteY7" fmla="*/ 6509926 h 6929925"/>
              <a:gd name="connsiteX8" fmla="*/ 112940 w 8342094"/>
              <a:gd name="connsiteY8" fmla="*/ 969552 h 6929925"/>
              <a:gd name="connsiteX0" fmla="*/ 42353 w 8271507"/>
              <a:gd name="connsiteY0" fmla="*/ 969552 h 6929925"/>
              <a:gd name="connsiteX1" fmla="*/ 868851 w 8271507"/>
              <a:gd name="connsiteY1" fmla="*/ 0 h 6929925"/>
              <a:gd name="connsiteX2" fmla="*/ 7247514 w 8271507"/>
              <a:gd name="connsiteY2" fmla="*/ 16344 h 6929925"/>
              <a:gd name="connsiteX3" fmla="*/ 8264247 w 8271507"/>
              <a:gd name="connsiteY3" fmla="*/ 872828 h 6929925"/>
              <a:gd name="connsiteX4" fmla="*/ 7969362 w 8271507"/>
              <a:gd name="connsiteY4" fmla="*/ 6128777 h 6929925"/>
              <a:gd name="connsiteX5" fmla="*/ 7286140 w 8271507"/>
              <a:gd name="connsiteY5" fmla="*/ 6924060 h 6929925"/>
              <a:gd name="connsiteX6" fmla="*/ 884748 w 8271507"/>
              <a:gd name="connsiteY6" fmla="*/ 6929925 h 6929925"/>
              <a:gd name="connsiteX7" fmla="*/ 42187 w 8271507"/>
              <a:gd name="connsiteY7" fmla="*/ 6509926 h 6929925"/>
              <a:gd name="connsiteX8" fmla="*/ 42353 w 8271507"/>
              <a:gd name="connsiteY8" fmla="*/ 969552 h 6929925"/>
              <a:gd name="connsiteX0" fmla="*/ 42353 w 8271507"/>
              <a:gd name="connsiteY0" fmla="*/ 969552 h 6929925"/>
              <a:gd name="connsiteX1" fmla="*/ 868851 w 8271507"/>
              <a:gd name="connsiteY1" fmla="*/ 0 h 6929925"/>
              <a:gd name="connsiteX2" fmla="*/ 7247514 w 8271507"/>
              <a:gd name="connsiteY2" fmla="*/ 16344 h 6929925"/>
              <a:gd name="connsiteX3" fmla="*/ 8264247 w 8271507"/>
              <a:gd name="connsiteY3" fmla="*/ 872828 h 6929925"/>
              <a:gd name="connsiteX4" fmla="*/ 7969362 w 8271507"/>
              <a:gd name="connsiteY4" fmla="*/ 6128777 h 6929925"/>
              <a:gd name="connsiteX5" fmla="*/ 7509871 w 8271507"/>
              <a:gd name="connsiteY5" fmla="*/ 6924060 h 6929925"/>
              <a:gd name="connsiteX6" fmla="*/ 884748 w 8271507"/>
              <a:gd name="connsiteY6" fmla="*/ 6929925 h 6929925"/>
              <a:gd name="connsiteX7" fmla="*/ 42187 w 8271507"/>
              <a:gd name="connsiteY7" fmla="*/ 6509926 h 6929925"/>
              <a:gd name="connsiteX8" fmla="*/ 42353 w 8271507"/>
              <a:gd name="connsiteY8" fmla="*/ 969552 h 6929925"/>
              <a:gd name="connsiteX0" fmla="*/ 42353 w 8271507"/>
              <a:gd name="connsiteY0" fmla="*/ 969552 h 6945725"/>
              <a:gd name="connsiteX1" fmla="*/ 868851 w 8271507"/>
              <a:gd name="connsiteY1" fmla="*/ 0 h 6945725"/>
              <a:gd name="connsiteX2" fmla="*/ 7247514 w 8271507"/>
              <a:gd name="connsiteY2" fmla="*/ 16344 h 6945725"/>
              <a:gd name="connsiteX3" fmla="*/ 8264247 w 8271507"/>
              <a:gd name="connsiteY3" fmla="*/ 872828 h 6945725"/>
              <a:gd name="connsiteX4" fmla="*/ 7953381 w 8271507"/>
              <a:gd name="connsiteY4" fmla="*/ 6299644 h 6945725"/>
              <a:gd name="connsiteX5" fmla="*/ 7509871 w 8271507"/>
              <a:gd name="connsiteY5" fmla="*/ 6924060 h 6945725"/>
              <a:gd name="connsiteX6" fmla="*/ 884748 w 8271507"/>
              <a:gd name="connsiteY6" fmla="*/ 6929925 h 6945725"/>
              <a:gd name="connsiteX7" fmla="*/ 42187 w 8271507"/>
              <a:gd name="connsiteY7" fmla="*/ 6509926 h 6945725"/>
              <a:gd name="connsiteX8" fmla="*/ 42353 w 8271507"/>
              <a:gd name="connsiteY8" fmla="*/ 969552 h 6945725"/>
              <a:gd name="connsiteX0" fmla="*/ 42353 w 8271507"/>
              <a:gd name="connsiteY0" fmla="*/ 969552 h 6950918"/>
              <a:gd name="connsiteX1" fmla="*/ 868851 w 8271507"/>
              <a:gd name="connsiteY1" fmla="*/ 0 h 6950918"/>
              <a:gd name="connsiteX2" fmla="*/ 7247514 w 8271507"/>
              <a:gd name="connsiteY2" fmla="*/ 16344 h 6950918"/>
              <a:gd name="connsiteX3" fmla="*/ 8264247 w 8271507"/>
              <a:gd name="connsiteY3" fmla="*/ 872828 h 6950918"/>
              <a:gd name="connsiteX4" fmla="*/ 8193090 w 8271507"/>
              <a:gd name="connsiteY4" fmla="*/ 6316731 h 6950918"/>
              <a:gd name="connsiteX5" fmla="*/ 7509871 w 8271507"/>
              <a:gd name="connsiteY5" fmla="*/ 6924060 h 6950918"/>
              <a:gd name="connsiteX6" fmla="*/ 884748 w 8271507"/>
              <a:gd name="connsiteY6" fmla="*/ 6929925 h 6950918"/>
              <a:gd name="connsiteX7" fmla="*/ 42187 w 8271507"/>
              <a:gd name="connsiteY7" fmla="*/ 6509926 h 6950918"/>
              <a:gd name="connsiteX8" fmla="*/ 42353 w 8271507"/>
              <a:gd name="connsiteY8" fmla="*/ 969552 h 6950918"/>
              <a:gd name="connsiteX0" fmla="*/ 42353 w 8290409"/>
              <a:gd name="connsiteY0" fmla="*/ 969552 h 6945725"/>
              <a:gd name="connsiteX1" fmla="*/ 868851 w 8290409"/>
              <a:gd name="connsiteY1" fmla="*/ 0 h 6945725"/>
              <a:gd name="connsiteX2" fmla="*/ 7247514 w 8290409"/>
              <a:gd name="connsiteY2" fmla="*/ 16344 h 6945725"/>
              <a:gd name="connsiteX3" fmla="*/ 8264247 w 8290409"/>
              <a:gd name="connsiteY3" fmla="*/ 872828 h 6945725"/>
              <a:gd name="connsiteX4" fmla="*/ 8288976 w 8290409"/>
              <a:gd name="connsiteY4" fmla="*/ 6299644 h 6945725"/>
              <a:gd name="connsiteX5" fmla="*/ 7509871 w 8290409"/>
              <a:gd name="connsiteY5" fmla="*/ 6924060 h 6945725"/>
              <a:gd name="connsiteX6" fmla="*/ 884748 w 8290409"/>
              <a:gd name="connsiteY6" fmla="*/ 6929925 h 6945725"/>
              <a:gd name="connsiteX7" fmla="*/ 42187 w 8290409"/>
              <a:gd name="connsiteY7" fmla="*/ 6509926 h 6945725"/>
              <a:gd name="connsiteX8" fmla="*/ 42353 w 8290409"/>
              <a:gd name="connsiteY8" fmla="*/ 969552 h 6945725"/>
              <a:gd name="connsiteX0" fmla="*/ 42353 w 8290409"/>
              <a:gd name="connsiteY0" fmla="*/ 969552 h 6929925"/>
              <a:gd name="connsiteX1" fmla="*/ 868851 w 8290409"/>
              <a:gd name="connsiteY1" fmla="*/ 0 h 6929925"/>
              <a:gd name="connsiteX2" fmla="*/ 7247514 w 8290409"/>
              <a:gd name="connsiteY2" fmla="*/ 16344 h 6929925"/>
              <a:gd name="connsiteX3" fmla="*/ 8264247 w 8290409"/>
              <a:gd name="connsiteY3" fmla="*/ 872828 h 6929925"/>
              <a:gd name="connsiteX4" fmla="*/ 8288976 w 8290409"/>
              <a:gd name="connsiteY4" fmla="*/ 6299644 h 6929925"/>
              <a:gd name="connsiteX5" fmla="*/ 7509871 w 8290409"/>
              <a:gd name="connsiteY5" fmla="*/ 6924060 h 6929925"/>
              <a:gd name="connsiteX6" fmla="*/ 884748 w 8290409"/>
              <a:gd name="connsiteY6" fmla="*/ 6929925 h 6929925"/>
              <a:gd name="connsiteX7" fmla="*/ 42187 w 8290409"/>
              <a:gd name="connsiteY7" fmla="*/ 6509926 h 6929925"/>
              <a:gd name="connsiteX8" fmla="*/ 42353 w 8290409"/>
              <a:gd name="connsiteY8" fmla="*/ 969552 h 6929925"/>
              <a:gd name="connsiteX0" fmla="*/ 42353 w 8290409"/>
              <a:gd name="connsiteY0" fmla="*/ 969552 h 6929925"/>
              <a:gd name="connsiteX1" fmla="*/ 868851 w 8290409"/>
              <a:gd name="connsiteY1" fmla="*/ 0 h 6929925"/>
              <a:gd name="connsiteX2" fmla="*/ 7247514 w 8290409"/>
              <a:gd name="connsiteY2" fmla="*/ 16344 h 6929925"/>
              <a:gd name="connsiteX3" fmla="*/ 8264247 w 8290409"/>
              <a:gd name="connsiteY3" fmla="*/ 872828 h 6929925"/>
              <a:gd name="connsiteX4" fmla="*/ 8288976 w 8290409"/>
              <a:gd name="connsiteY4" fmla="*/ 6299644 h 6929925"/>
              <a:gd name="connsiteX5" fmla="*/ 7509871 w 8290409"/>
              <a:gd name="connsiteY5" fmla="*/ 6924060 h 6929925"/>
              <a:gd name="connsiteX6" fmla="*/ 884748 w 8290409"/>
              <a:gd name="connsiteY6" fmla="*/ 6929925 h 6929925"/>
              <a:gd name="connsiteX7" fmla="*/ 42187 w 8290409"/>
              <a:gd name="connsiteY7" fmla="*/ 6509926 h 6929925"/>
              <a:gd name="connsiteX8" fmla="*/ 42353 w 8290409"/>
              <a:gd name="connsiteY8" fmla="*/ 969552 h 6929925"/>
              <a:gd name="connsiteX0" fmla="*/ 42353 w 8271507"/>
              <a:gd name="connsiteY0" fmla="*/ 969552 h 7028618"/>
              <a:gd name="connsiteX1" fmla="*/ 868851 w 8271507"/>
              <a:gd name="connsiteY1" fmla="*/ 0 h 7028618"/>
              <a:gd name="connsiteX2" fmla="*/ 7247514 w 8271507"/>
              <a:gd name="connsiteY2" fmla="*/ 16344 h 7028618"/>
              <a:gd name="connsiteX3" fmla="*/ 8264247 w 8271507"/>
              <a:gd name="connsiteY3" fmla="*/ 872828 h 7028618"/>
              <a:gd name="connsiteX4" fmla="*/ 8241034 w 8271507"/>
              <a:gd name="connsiteY4" fmla="*/ 6649921 h 7028618"/>
              <a:gd name="connsiteX5" fmla="*/ 7509871 w 8271507"/>
              <a:gd name="connsiteY5" fmla="*/ 6924060 h 7028618"/>
              <a:gd name="connsiteX6" fmla="*/ 884748 w 8271507"/>
              <a:gd name="connsiteY6" fmla="*/ 6929925 h 7028618"/>
              <a:gd name="connsiteX7" fmla="*/ 42187 w 8271507"/>
              <a:gd name="connsiteY7" fmla="*/ 6509926 h 7028618"/>
              <a:gd name="connsiteX8" fmla="*/ 42353 w 8271507"/>
              <a:gd name="connsiteY8" fmla="*/ 969552 h 7028618"/>
              <a:gd name="connsiteX0" fmla="*/ 42353 w 8271507"/>
              <a:gd name="connsiteY0" fmla="*/ 969552 h 6929925"/>
              <a:gd name="connsiteX1" fmla="*/ 868851 w 8271507"/>
              <a:gd name="connsiteY1" fmla="*/ 0 h 6929925"/>
              <a:gd name="connsiteX2" fmla="*/ 7247514 w 8271507"/>
              <a:gd name="connsiteY2" fmla="*/ 16344 h 6929925"/>
              <a:gd name="connsiteX3" fmla="*/ 8264247 w 8271507"/>
              <a:gd name="connsiteY3" fmla="*/ 872828 h 6929925"/>
              <a:gd name="connsiteX4" fmla="*/ 8241034 w 8271507"/>
              <a:gd name="connsiteY4" fmla="*/ 6649921 h 6929925"/>
              <a:gd name="connsiteX5" fmla="*/ 7509871 w 8271507"/>
              <a:gd name="connsiteY5" fmla="*/ 6924060 h 6929925"/>
              <a:gd name="connsiteX6" fmla="*/ 884748 w 8271507"/>
              <a:gd name="connsiteY6" fmla="*/ 6929925 h 6929925"/>
              <a:gd name="connsiteX7" fmla="*/ 42187 w 8271507"/>
              <a:gd name="connsiteY7" fmla="*/ 6509926 h 6929925"/>
              <a:gd name="connsiteX8" fmla="*/ 42353 w 8271507"/>
              <a:gd name="connsiteY8" fmla="*/ 969552 h 6929925"/>
              <a:gd name="connsiteX0" fmla="*/ 42353 w 8271507"/>
              <a:gd name="connsiteY0" fmla="*/ 969552 h 6948007"/>
              <a:gd name="connsiteX1" fmla="*/ 868851 w 8271507"/>
              <a:gd name="connsiteY1" fmla="*/ 0 h 6948007"/>
              <a:gd name="connsiteX2" fmla="*/ 7247514 w 8271507"/>
              <a:gd name="connsiteY2" fmla="*/ 16344 h 6948007"/>
              <a:gd name="connsiteX3" fmla="*/ 8264247 w 8271507"/>
              <a:gd name="connsiteY3" fmla="*/ 872828 h 6948007"/>
              <a:gd name="connsiteX4" fmla="*/ 8241034 w 8271507"/>
              <a:gd name="connsiteY4" fmla="*/ 6649921 h 6948007"/>
              <a:gd name="connsiteX5" fmla="*/ 7509871 w 8271507"/>
              <a:gd name="connsiteY5" fmla="*/ 6924060 h 6948007"/>
              <a:gd name="connsiteX6" fmla="*/ 884748 w 8271507"/>
              <a:gd name="connsiteY6" fmla="*/ 6929925 h 6948007"/>
              <a:gd name="connsiteX7" fmla="*/ 42187 w 8271507"/>
              <a:gd name="connsiteY7" fmla="*/ 6509926 h 6948007"/>
              <a:gd name="connsiteX8" fmla="*/ 42353 w 8271507"/>
              <a:gd name="connsiteY8" fmla="*/ 969552 h 6948007"/>
              <a:gd name="connsiteX0" fmla="*/ 6336 w 8235490"/>
              <a:gd name="connsiteY0" fmla="*/ 973621 h 6952076"/>
              <a:gd name="connsiteX1" fmla="*/ 832834 w 8235490"/>
              <a:gd name="connsiteY1" fmla="*/ 4069 h 6952076"/>
              <a:gd name="connsiteX2" fmla="*/ 7211497 w 8235490"/>
              <a:gd name="connsiteY2" fmla="*/ 20413 h 6952076"/>
              <a:gd name="connsiteX3" fmla="*/ 8228230 w 8235490"/>
              <a:gd name="connsiteY3" fmla="*/ 876897 h 6952076"/>
              <a:gd name="connsiteX4" fmla="*/ 8205017 w 8235490"/>
              <a:gd name="connsiteY4" fmla="*/ 6653990 h 6952076"/>
              <a:gd name="connsiteX5" fmla="*/ 7473854 w 8235490"/>
              <a:gd name="connsiteY5" fmla="*/ 6928129 h 6952076"/>
              <a:gd name="connsiteX6" fmla="*/ 848731 w 8235490"/>
              <a:gd name="connsiteY6" fmla="*/ 6933994 h 6952076"/>
              <a:gd name="connsiteX7" fmla="*/ 6170 w 8235490"/>
              <a:gd name="connsiteY7" fmla="*/ 6513995 h 6952076"/>
              <a:gd name="connsiteX8" fmla="*/ 6336 w 8235490"/>
              <a:gd name="connsiteY8" fmla="*/ 973621 h 6952076"/>
              <a:gd name="connsiteX0" fmla="*/ 6336 w 8235490"/>
              <a:gd name="connsiteY0" fmla="*/ 973621 h 6952076"/>
              <a:gd name="connsiteX1" fmla="*/ 832834 w 8235490"/>
              <a:gd name="connsiteY1" fmla="*/ 4069 h 6952076"/>
              <a:gd name="connsiteX2" fmla="*/ 7211497 w 8235490"/>
              <a:gd name="connsiteY2" fmla="*/ 20413 h 6952076"/>
              <a:gd name="connsiteX3" fmla="*/ 8228230 w 8235490"/>
              <a:gd name="connsiteY3" fmla="*/ 876897 h 6952076"/>
              <a:gd name="connsiteX4" fmla="*/ 8205017 w 8235490"/>
              <a:gd name="connsiteY4" fmla="*/ 6653990 h 6952076"/>
              <a:gd name="connsiteX5" fmla="*/ 7473854 w 8235490"/>
              <a:gd name="connsiteY5" fmla="*/ 6928129 h 6952076"/>
              <a:gd name="connsiteX6" fmla="*/ 848731 w 8235490"/>
              <a:gd name="connsiteY6" fmla="*/ 6933994 h 6952076"/>
              <a:gd name="connsiteX7" fmla="*/ 6170 w 8235490"/>
              <a:gd name="connsiteY7" fmla="*/ 6513995 h 6952076"/>
              <a:gd name="connsiteX8" fmla="*/ 6336 w 8235490"/>
              <a:gd name="connsiteY8" fmla="*/ 973621 h 6952076"/>
              <a:gd name="connsiteX0" fmla="*/ 6336 w 8235490"/>
              <a:gd name="connsiteY0" fmla="*/ 973621 h 6989010"/>
              <a:gd name="connsiteX1" fmla="*/ 832834 w 8235490"/>
              <a:gd name="connsiteY1" fmla="*/ 4069 h 6989010"/>
              <a:gd name="connsiteX2" fmla="*/ 7211497 w 8235490"/>
              <a:gd name="connsiteY2" fmla="*/ 20413 h 6989010"/>
              <a:gd name="connsiteX3" fmla="*/ 8228230 w 8235490"/>
              <a:gd name="connsiteY3" fmla="*/ 876897 h 6989010"/>
              <a:gd name="connsiteX4" fmla="*/ 8205017 w 8235490"/>
              <a:gd name="connsiteY4" fmla="*/ 6653990 h 6989010"/>
              <a:gd name="connsiteX5" fmla="*/ 7473854 w 8235490"/>
              <a:gd name="connsiteY5" fmla="*/ 6928129 h 6989010"/>
              <a:gd name="connsiteX6" fmla="*/ 848731 w 8235490"/>
              <a:gd name="connsiteY6" fmla="*/ 6933994 h 6989010"/>
              <a:gd name="connsiteX7" fmla="*/ 6170 w 8235490"/>
              <a:gd name="connsiteY7" fmla="*/ 6513995 h 6989010"/>
              <a:gd name="connsiteX8" fmla="*/ 6336 w 8235490"/>
              <a:gd name="connsiteY8" fmla="*/ 973621 h 6989010"/>
              <a:gd name="connsiteX0" fmla="*/ 6336 w 8235490"/>
              <a:gd name="connsiteY0" fmla="*/ 973621 h 6992037"/>
              <a:gd name="connsiteX1" fmla="*/ 832834 w 8235490"/>
              <a:gd name="connsiteY1" fmla="*/ 4069 h 6992037"/>
              <a:gd name="connsiteX2" fmla="*/ 7211497 w 8235490"/>
              <a:gd name="connsiteY2" fmla="*/ 20413 h 6992037"/>
              <a:gd name="connsiteX3" fmla="*/ 8228230 w 8235490"/>
              <a:gd name="connsiteY3" fmla="*/ 876897 h 6992037"/>
              <a:gd name="connsiteX4" fmla="*/ 8205017 w 8235490"/>
              <a:gd name="connsiteY4" fmla="*/ 6653990 h 6992037"/>
              <a:gd name="connsiteX5" fmla="*/ 7473854 w 8235490"/>
              <a:gd name="connsiteY5" fmla="*/ 6928129 h 6992037"/>
              <a:gd name="connsiteX6" fmla="*/ 848731 w 8235490"/>
              <a:gd name="connsiteY6" fmla="*/ 6933994 h 6992037"/>
              <a:gd name="connsiteX7" fmla="*/ 6170 w 8235490"/>
              <a:gd name="connsiteY7" fmla="*/ 6513995 h 6992037"/>
              <a:gd name="connsiteX8" fmla="*/ 6336 w 8235490"/>
              <a:gd name="connsiteY8" fmla="*/ 973621 h 6992037"/>
              <a:gd name="connsiteX0" fmla="*/ 6336 w 8235490"/>
              <a:gd name="connsiteY0" fmla="*/ 973621 h 6944522"/>
              <a:gd name="connsiteX1" fmla="*/ 832834 w 8235490"/>
              <a:gd name="connsiteY1" fmla="*/ 4069 h 6944522"/>
              <a:gd name="connsiteX2" fmla="*/ 7211497 w 8235490"/>
              <a:gd name="connsiteY2" fmla="*/ 20413 h 6944522"/>
              <a:gd name="connsiteX3" fmla="*/ 8228230 w 8235490"/>
              <a:gd name="connsiteY3" fmla="*/ 876897 h 6944522"/>
              <a:gd name="connsiteX4" fmla="*/ 8205017 w 8235490"/>
              <a:gd name="connsiteY4" fmla="*/ 6653990 h 6944522"/>
              <a:gd name="connsiteX5" fmla="*/ 7473854 w 8235490"/>
              <a:gd name="connsiteY5" fmla="*/ 6928129 h 6944522"/>
              <a:gd name="connsiteX6" fmla="*/ 848731 w 8235490"/>
              <a:gd name="connsiteY6" fmla="*/ 6933994 h 6944522"/>
              <a:gd name="connsiteX7" fmla="*/ 6170 w 8235490"/>
              <a:gd name="connsiteY7" fmla="*/ 6513995 h 6944522"/>
              <a:gd name="connsiteX8" fmla="*/ 6336 w 8235490"/>
              <a:gd name="connsiteY8" fmla="*/ 973621 h 6944522"/>
              <a:gd name="connsiteX0" fmla="*/ 6336 w 8235490"/>
              <a:gd name="connsiteY0" fmla="*/ 973621 h 6954662"/>
              <a:gd name="connsiteX1" fmla="*/ 832834 w 8235490"/>
              <a:gd name="connsiteY1" fmla="*/ 4069 h 6954662"/>
              <a:gd name="connsiteX2" fmla="*/ 7211497 w 8235490"/>
              <a:gd name="connsiteY2" fmla="*/ 20413 h 6954662"/>
              <a:gd name="connsiteX3" fmla="*/ 8228230 w 8235490"/>
              <a:gd name="connsiteY3" fmla="*/ 876897 h 6954662"/>
              <a:gd name="connsiteX4" fmla="*/ 8205017 w 8235490"/>
              <a:gd name="connsiteY4" fmla="*/ 6653990 h 6954662"/>
              <a:gd name="connsiteX5" fmla="*/ 7473854 w 8235490"/>
              <a:gd name="connsiteY5" fmla="*/ 6928129 h 6954662"/>
              <a:gd name="connsiteX6" fmla="*/ 848731 w 8235490"/>
              <a:gd name="connsiteY6" fmla="*/ 6933994 h 6954662"/>
              <a:gd name="connsiteX7" fmla="*/ 6170 w 8235490"/>
              <a:gd name="connsiteY7" fmla="*/ 6513995 h 6954662"/>
              <a:gd name="connsiteX8" fmla="*/ 6336 w 8235490"/>
              <a:gd name="connsiteY8" fmla="*/ 973621 h 6954662"/>
              <a:gd name="connsiteX0" fmla="*/ 6336 w 8235490"/>
              <a:gd name="connsiteY0" fmla="*/ 973621 h 6936902"/>
              <a:gd name="connsiteX1" fmla="*/ 832834 w 8235490"/>
              <a:gd name="connsiteY1" fmla="*/ 4069 h 6936902"/>
              <a:gd name="connsiteX2" fmla="*/ 7211497 w 8235490"/>
              <a:gd name="connsiteY2" fmla="*/ 20413 h 6936902"/>
              <a:gd name="connsiteX3" fmla="*/ 8228230 w 8235490"/>
              <a:gd name="connsiteY3" fmla="*/ 876897 h 6936902"/>
              <a:gd name="connsiteX4" fmla="*/ 8205017 w 8235490"/>
              <a:gd name="connsiteY4" fmla="*/ 6653990 h 6936902"/>
              <a:gd name="connsiteX5" fmla="*/ 7473854 w 8235490"/>
              <a:gd name="connsiteY5" fmla="*/ 6928129 h 6936902"/>
              <a:gd name="connsiteX6" fmla="*/ 848731 w 8235490"/>
              <a:gd name="connsiteY6" fmla="*/ 6933994 h 6936902"/>
              <a:gd name="connsiteX7" fmla="*/ 6170 w 8235490"/>
              <a:gd name="connsiteY7" fmla="*/ 6513995 h 6936902"/>
              <a:gd name="connsiteX8" fmla="*/ 6336 w 8235490"/>
              <a:gd name="connsiteY8" fmla="*/ 973621 h 6936902"/>
              <a:gd name="connsiteX0" fmla="*/ 6336 w 8235490"/>
              <a:gd name="connsiteY0" fmla="*/ 973621 h 6933995"/>
              <a:gd name="connsiteX1" fmla="*/ 832834 w 8235490"/>
              <a:gd name="connsiteY1" fmla="*/ 4069 h 6933995"/>
              <a:gd name="connsiteX2" fmla="*/ 7211497 w 8235490"/>
              <a:gd name="connsiteY2" fmla="*/ 20413 h 6933995"/>
              <a:gd name="connsiteX3" fmla="*/ 8228230 w 8235490"/>
              <a:gd name="connsiteY3" fmla="*/ 876897 h 6933995"/>
              <a:gd name="connsiteX4" fmla="*/ 8205017 w 8235490"/>
              <a:gd name="connsiteY4" fmla="*/ 6653990 h 6933995"/>
              <a:gd name="connsiteX5" fmla="*/ 7473854 w 8235490"/>
              <a:gd name="connsiteY5" fmla="*/ 6928129 h 6933995"/>
              <a:gd name="connsiteX6" fmla="*/ 848731 w 8235490"/>
              <a:gd name="connsiteY6" fmla="*/ 6933994 h 6933995"/>
              <a:gd name="connsiteX7" fmla="*/ 6170 w 8235490"/>
              <a:gd name="connsiteY7" fmla="*/ 6513995 h 6933995"/>
              <a:gd name="connsiteX8" fmla="*/ 6336 w 8235490"/>
              <a:gd name="connsiteY8" fmla="*/ 973621 h 6933995"/>
              <a:gd name="connsiteX0" fmla="*/ 6336 w 8235490"/>
              <a:gd name="connsiteY0" fmla="*/ 973621 h 6933994"/>
              <a:gd name="connsiteX1" fmla="*/ 832834 w 8235490"/>
              <a:gd name="connsiteY1" fmla="*/ 4069 h 6933994"/>
              <a:gd name="connsiteX2" fmla="*/ 7211497 w 8235490"/>
              <a:gd name="connsiteY2" fmla="*/ 20413 h 6933994"/>
              <a:gd name="connsiteX3" fmla="*/ 8228230 w 8235490"/>
              <a:gd name="connsiteY3" fmla="*/ 876897 h 6933994"/>
              <a:gd name="connsiteX4" fmla="*/ 8205017 w 8235490"/>
              <a:gd name="connsiteY4" fmla="*/ 6653990 h 6933994"/>
              <a:gd name="connsiteX5" fmla="*/ 7473854 w 8235490"/>
              <a:gd name="connsiteY5" fmla="*/ 6928129 h 6933994"/>
              <a:gd name="connsiteX6" fmla="*/ 848731 w 8235490"/>
              <a:gd name="connsiteY6" fmla="*/ 6933994 h 6933994"/>
              <a:gd name="connsiteX7" fmla="*/ 6170 w 8235490"/>
              <a:gd name="connsiteY7" fmla="*/ 6513995 h 6933994"/>
              <a:gd name="connsiteX8" fmla="*/ 6336 w 8235490"/>
              <a:gd name="connsiteY8" fmla="*/ 973621 h 6933994"/>
              <a:gd name="connsiteX0" fmla="*/ 35844 w 8264998"/>
              <a:gd name="connsiteY0" fmla="*/ 973621 h 6960221"/>
              <a:gd name="connsiteX1" fmla="*/ 862342 w 8264998"/>
              <a:gd name="connsiteY1" fmla="*/ 4069 h 6960221"/>
              <a:gd name="connsiteX2" fmla="*/ 7241005 w 8264998"/>
              <a:gd name="connsiteY2" fmla="*/ 20413 h 6960221"/>
              <a:gd name="connsiteX3" fmla="*/ 8257738 w 8264998"/>
              <a:gd name="connsiteY3" fmla="*/ 876897 h 6960221"/>
              <a:gd name="connsiteX4" fmla="*/ 8234525 w 8264998"/>
              <a:gd name="connsiteY4" fmla="*/ 6653990 h 6960221"/>
              <a:gd name="connsiteX5" fmla="*/ 7503362 w 8264998"/>
              <a:gd name="connsiteY5" fmla="*/ 6928129 h 6960221"/>
              <a:gd name="connsiteX6" fmla="*/ 878239 w 8264998"/>
              <a:gd name="connsiteY6" fmla="*/ 6933994 h 6960221"/>
              <a:gd name="connsiteX7" fmla="*/ 109760 w 8264998"/>
              <a:gd name="connsiteY7" fmla="*/ 6648655 h 6960221"/>
              <a:gd name="connsiteX8" fmla="*/ 35844 w 8264998"/>
              <a:gd name="connsiteY8" fmla="*/ 973621 h 6960221"/>
              <a:gd name="connsiteX0" fmla="*/ 35844 w 8264998"/>
              <a:gd name="connsiteY0" fmla="*/ 973621 h 6933994"/>
              <a:gd name="connsiteX1" fmla="*/ 862342 w 8264998"/>
              <a:gd name="connsiteY1" fmla="*/ 4069 h 6933994"/>
              <a:gd name="connsiteX2" fmla="*/ 7241005 w 8264998"/>
              <a:gd name="connsiteY2" fmla="*/ 20413 h 6933994"/>
              <a:gd name="connsiteX3" fmla="*/ 8257738 w 8264998"/>
              <a:gd name="connsiteY3" fmla="*/ 876897 h 6933994"/>
              <a:gd name="connsiteX4" fmla="*/ 8234525 w 8264998"/>
              <a:gd name="connsiteY4" fmla="*/ 6653990 h 6933994"/>
              <a:gd name="connsiteX5" fmla="*/ 7503362 w 8264998"/>
              <a:gd name="connsiteY5" fmla="*/ 6928129 h 6933994"/>
              <a:gd name="connsiteX6" fmla="*/ 878239 w 8264998"/>
              <a:gd name="connsiteY6" fmla="*/ 6933994 h 6933994"/>
              <a:gd name="connsiteX7" fmla="*/ 109760 w 8264998"/>
              <a:gd name="connsiteY7" fmla="*/ 6648655 h 6933994"/>
              <a:gd name="connsiteX8" fmla="*/ 35844 w 8264998"/>
              <a:gd name="connsiteY8" fmla="*/ 973621 h 6933994"/>
              <a:gd name="connsiteX0" fmla="*/ 35844 w 8264998"/>
              <a:gd name="connsiteY0" fmla="*/ 973621 h 6955165"/>
              <a:gd name="connsiteX1" fmla="*/ 862342 w 8264998"/>
              <a:gd name="connsiteY1" fmla="*/ 4069 h 6955165"/>
              <a:gd name="connsiteX2" fmla="*/ 7241005 w 8264998"/>
              <a:gd name="connsiteY2" fmla="*/ 20413 h 6955165"/>
              <a:gd name="connsiteX3" fmla="*/ 8257738 w 8264998"/>
              <a:gd name="connsiteY3" fmla="*/ 876897 h 6955165"/>
              <a:gd name="connsiteX4" fmla="*/ 8234525 w 8264998"/>
              <a:gd name="connsiteY4" fmla="*/ 6653990 h 6955165"/>
              <a:gd name="connsiteX5" fmla="*/ 7503362 w 8264998"/>
              <a:gd name="connsiteY5" fmla="*/ 6928129 h 6955165"/>
              <a:gd name="connsiteX6" fmla="*/ 878239 w 8264998"/>
              <a:gd name="connsiteY6" fmla="*/ 6933994 h 6955165"/>
              <a:gd name="connsiteX7" fmla="*/ 109760 w 8264998"/>
              <a:gd name="connsiteY7" fmla="*/ 6648655 h 6955165"/>
              <a:gd name="connsiteX8" fmla="*/ 35844 w 8264998"/>
              <a:gd name="connsiteY8" fmla="*/ 973621 h 6955165"/>
              <a:gd name="connsiteX0" fmla="*/ 35844 w 8264998"/>
              <a:gd name="connsiteY0" fmla="*/ 973621 h 6941583"/>
              <a:gd name="connsiteX1" fmla="*/ 862342 w 8264998"/>
              <a:gd name="connsiteY1" fmla="*/ 4069 h 6941583"/>
              <a:gd name="connsiteX2" fmla="*/ 7241005 w 8264998"/>
              <a:gd name="connsiteY2" fmla="*/ 20413 h 6941583"/>
              <a:gd name="connsiteX3" fmla="*/ 8257738 w 8264998"/>
              <a:gd name="connsiteY3" fmla="*/ 876897 h 6941583"/>
              <a:gd name="connsiteX4" fmla="*/ 8234525 w 8264998"/>
              <a:gd name="connsiteY4" fmla="*/ 6653990 h 6941583"/>
              <a:gd name="connsiteX5" fmla="*/ 7503362 w 8264998"/>
              <a:gd name="connsiteY5" fmla="*/ 6928129 h 6941583"/>
              <a:gd name="connsiteX6" fmla="*/ 878239 w 8264998"/>
              <a:gd name="connsiteY6" fmla="*/ 6933994 h 6941583"/>
              <a:gd name="connsiteX7" fmla="*/ 109760 w 8264998"/>
              <a:gd name="connsiteY7" fmla="*/ 6648655 h 6941583"/>
              <a:gd name="connsiteX8" fmla="*/ 35844 w 8264998"/>
              <a:gd name="connsiteY8" fmla="*/ 973621 h 6941583"/>
              <a:gd name="connsiteX0" fmla="*/ 35844 w 8264998"/>
              <a:gd name="connsiteY0" fmla="*/ 973621 h 6933995"/>
              <a:gd name="connsiteX1" fmla="*/ 862342 w 8264998"/>
              <a:gd name="connsiteY1" fmla="*/ 4069 h 6933995"/>
              <a:gd name="connsiteX2" fmla="*/ 7241005 w 8264998"/>
              <a:gd name="connsiteY2" fmla="*/ 20413 h 6933995"/>
              <a:gd name="connsiteX3" fmla="*/ 8257738 w 8264998"/>
              <a:gd name="connsiteY3" fmla="*/ 876897 h 6933995"/>
              <a:gd name="connsiteX4" fmla="*/ 8234525 w 8264998"/>
              <a:gd name="connsiteY4" fmla="*/ 6653990 h 6933995"/>
              <a:gd name="connsiteX5" fmla="*/ 7503362 w 8264998"/>
              <a:gd name="connsiteY5" fmla="*/ 6928129 h 6933995"/>
              <a:gd name="connsiteX6" fmla="*/ 878239 w 8264998"/>
              <a:gd name="connsiteY6" fmla="*/ 6933994 h 6933995"/>
              <a:gd name="connsiteX7" fmla="*/ 109760 w 8264998"/>
              <a:gd name="connsiteY7" fmla="*/ 6648655 h 6933995"/>
              <a:gd name="connsiteX8" fmla="*/ 35844 w 8264998"/>
              <a:gd name="connsiteY8" fmla="*/ 973621 h 6933995"/>
              <a:gd name="connsiteX0" fmla="*/ 35844 w 8264998"/>
              <a:gd name="connsiteY0" fmla="*/ 973621 h 6934503"/>
              <a:gd name="connsiteX1" fmla="*/ 862342 w 8264998"/>
              <a:gd name="connsiteY1" fmla="*/ 4069 h 6934503"/>
              <a:gd name="connsiteX2" fmla="*/ 7241005 w 8264998"/>
              <a:gd name="connsiteY2" fmla="*/ 20413 h 6934503"/>
              <a:gd name="connsiteX3" fmla="*/ 8257738 w 8264998"/>
              <a:gd name="connsiteY3" fmla="*/ 876897 h 6934503"/>
              <a:gd name="connsiteX4" fmla="*/ 8234525 w 8264998"/>
              <a:gd name="connsiteY4" fmla="*/ 6653990 h 6934503"/>
              <a:gd name="connsiteX5" fmla="*/ 7503362 w 8264998"/>
              <a:gd name="connsiteY5" fmla="*/ 6928129 h 6934503"/>
              <a:gd name="connsiteX6" fmla="*/ 878239 w 8264998"/>
              <a:gd name="connsiteY6" fmla="*/ 6933994 h 6934503"/>
              <a:gd name="connsiteX7" fmla="*/ 109760 w 8264998"/>
              <a:gd name="connsiteY7" fmla="*/ 6648655 h 6934503"/>
              <a:gd name="connsiteX8" fmla="*/ 35844 w 8264998"/>
              <a:gd name="connsiteY8" fmla="*/ 973621 h 6934503"/>
              <a:gd name="connsiteX0" fmla="*/ 35844 w 8264998"/>
              <a:gd name="connsiteY0" fmla="*/ 973621 h 6933994"/>
              <a:gd name="connsiteX1" fmla="*/ 862342 w 8264998"/>
              <a:gd name="connsiteY1" fmla="*/ 4069 h 6933994"/>
              <a:gd name="connsiteX2" fmla="*/ 7241005 w 8264998"/>
              <a:gd name="connsiteY2" fmla="*/ 20413 h 6933994"/>
              <a:gd name="connsiteX3" fmla="*/ 8257738 w 8264998"/>
              <a:gd name="connsiteY3" fmla="*/ 876897 h 6933994"/>
              <a:gd name="connsiteX4" fmla="*/ 8234525 w 8264998"/>
              <a:gd name="connsiteY4" fmla="*/ 6653990 h 6933994"/>
              <a:gd name="connsiteX5" fmla="*/ 7503362 w 8264998"/>
              <a:gd name="connsiteY5" fmla="*/ 6928129 h 6933994"/>
              <a:gd name="connsiteX6" fmla="*/ 878239 w 8264998"/>
              <a:gd name="connsiteY6" fmla="*/ 6933994 h 6933994"/>
              <a:gd name="connsiteX7" fmla="*/ 109760 w 8264998"/>
              <a:gd name="connsiteY7" fmla="*/ 6648655 h 6933994"/>
              <a:gd name="connsiteX8" fmla="*/ 35844 w 8264998"/>
              <a:gd name="connsiteY8" fmla="*/ 973621 h 6933994"/>
              <a:gd name="connsiteX0" fmla="*/ 114111 w 8343265"/>
              <a:gd name="connsiteY0" fmla="*/ 973621 h 6933994"/>
              <a:gd name="connsiteX1" fmla="*/ 940609 w 8343265"/>
              <a:gd name="connsiteY1" fmla="*/ 4069 h 6933994"/>
              <a:gd name="connsiteX2" fmla="*/ 7319272 w 8343265"/>
              <a:gd name="connsiteY2" fmla="*/ 20413 h 6933994"/>
              <a:gd name="connsiteX3" fmla="*/ 8336005 w 8343265"/>
              <a:gd name="connsiteY3" fmla="*/ 876897 h 6933994"/>
              <a:gd name="connsiteX4" fmla="*/ 8312792 w 8343265"/>
              <a:gd name="connsiteY4" fmla="*/ 6653990 h 6933994"/>
              <a:gd name="connsiteX5" fmla="*/ 7581629 w 8343265"/>
              <a:gd name="connsiteY5" fmla="*/ 6928129 h 6933994"/>
              <a:gd name="connsiteX6" fmla="*/ 956506 w 8343265"/>
              <a:gd name="connsiteY6" fmla="*/ 6933994 h 6933994"/>
              <a:gd name="connsiteX7" fmla="*/ 188027 w 8343265"/>
              <a:gd name="connsiteY7" fmla="*/ 6648655 h 6933994"/>
              <a:gd name="connsiteX8" fmla="*/ 114111 w 8343265"/>
              <a:gd name="connsiteY8" fmla="*/ 973621 h 6933994"/>
              <a:gd name="connsiteX0" fmla="*/ 40906 w 8270060"/>
              <a:gd name="connsiteY0" fmla="*/ 973621 h 6933994"/>
              <a:gd name="connsiteX1" fmla="*/ 867404 w 8270060"/>
              <a:gd name="connsiteY1" fmla="*/ 4069 h 6933994"/>
              <a:gd name="connsiteX2" fmla="*/ 7246067 w 8270060"/>
              <a:gd name="connsiteY2" fmla="*/ 20413 h 6933994"/>
              <a:gd name="connsiteX3" fmla="*/ 8262800 w 8270060"/>
              <a:gd name="connsiteY3" fmla="*/ 876897 h 6933994"/>
              <a:gd name="connsiteX4" fmla="*/ 8239587 w 8270060"/>
              <a:gd name="connsiteY4" fmla="*/ 6653990 h 6933994"/>
              <a:gd name="connsiteX5" fmla="*/ 7508424 w 8270060"/>
              <a:gd name="connsiteY5" fmla="*/ 6928129 h 6933994"/>
              <a:gd name="connsiteX6" fmla="*/ 883301 w 8270060"/>
              <a:gd name="connsiteY6" fmla="*/ 6933994 h 6933994"/>
              <a:gd name="connsiteX7" fmla="*/ 114822 w 8270060"/>
              <a:gd name="connsiteY7" fmla="*/ 6648655 h 6933994"/>
              <a:gd name="connsiteX8" fmla="*/ 40906 w 8270060"/>
              <a:gd name="connsiteY8" fmla="*/ 973621 h 6933994"/>
              <a:gd name="connsiteX0" fmla="*/ 51385 w 8221274"/>
              <a:gd name="connsiteY0" fmla="*/ 624155 h 7091485"/>
              <a:gd name="connsiteX1" fmla="*/ 818618 w 8221274"/>
              <a:gd name="connsiteY1" fmla="*/ 161560 h 7091485"/>
              <a:gd name="connsiteX2" fmla="*/ 7197281 w 8221274"/>
              <a:gd name="connsiteY2" fmla="*/ 177904 h 7091485"/>
              <a:gd name="connsiteX3" fmla="*/ 8214014 w 8221274"/>
              <a:gd name="connsiteY3" fmla="*/ 1034388 h 7091485"/>
              <a:gd name="connsiteX4" fmla="*/ 8190801 w 8221274"/>
              <a:gd name="connsiteY4" fmla="*/ 6811481 h 7091485"/>
              <a:gd name="connsiteX5" fmla="*/ 7459638 w 8221274"/>
              <a:gd name="connsiteY5" fmla="*/ 7085620 h 7091485"/>
              <a:gd name="connsiteX6" fmla="*/ 834515 w 8221274"/>
              <a:gd name="connsiteY6" fmla="*/ 7091485 h 7091485"/>
              <a:gd name="connsiteX7" fmla="*/ 66036 w 8221274"/>
              <a:gd name="connsiteY7" fmla="*/ 6806146 h 7091485"/>
              <a:gd name="connsiteX8" fmla="*/ 51385 w 8221274"/>
              <a:gd name="connsiteY8" fmla="*/ 624155 h 7091485"/>
              <a:gd name="connsiteX0" fmla="*/ 95631 w 8265520"/>
              <a:gd name="connsiteY0" fmla="*/ 492895 h 6960225"/>
              <a:gd name="connsiteX1" fmla="*/ 862864 w 8265520"/>
              <a:gd name="connsiteY1" fmla="*/ 30300 h 6960225"/>
              <a:gd name="connsiteX2" fmla="*/ 7241527 w 8265520"/>
              <a:gd name="connsiteY2" fmla="*/ 46644 h 6960225"/>
              <a:gd name="connsiteX3" fmla="*/ 8258260 w 8265520"/>
              <a:gd name="connsiteY3" fmla="*/ 903128 h 6960225"/>
              <a:gd name="connsiteX4" fmla="*/ 8235047 w 8265520"/>
              <a:gd name="connsiteY4" fmla="*/ 6680221 h 6960225"/>
              <a:gd name="connsiteX5" fmla="*/ 7503884 w 8265520"/>
              <a:gd name="connsiteY5" fmla="*/ 6954360 h 6960225"/>
              <a:gd name="connsiteX6" fmla="*/ 878761 w 8265520"/>
              <a:gd name="connsiteY6" fmla="*/ 6960225 h 6960225"/>
              <a:gd name="connsiteX7" fmla="*/ 110282 w 8265520"/>
              <a:gd name="connsiteY7" fmla="*/ 6674886 h 6960225"/>
              <a:gd name="connsiteX8" fmla="*/ 95631 w 8265520"/>
              <a:gd name="connsiteY8" fmla="*/ 492895 h 6960225"/>
              <a:gd name="connsiteX0" fmla="*/ 70307 w 8240196"/>
              <a:gd name="connsiteY0" fmla="*/ 492894 h 6960224"/>
              <a:gd name="connsiteX1" fmla="*/ 837540 w 8240196"/>
              <a:gd name="connsiteY1" fmla="*/ 30299 h 6960224"/>
              <a:gd name="connsiteX2" fmla="*/ 7216203 w 8240196"/>
              <a:gd name="connsiteY2" fmla="*/ 46643 h 6960224"/>
              <a:gd name="connsiteX3" fmla="*/ 8232936 w 8240196"/>
              <a:gd name="connsiteY3" fmla="*/ 903127 h 6960224"/>
              <a:gd name="connsiteX4" fmla="*/ 8209723 w 8240196"/>
              <a:gd name="connsiteY4" fmla="*/ 6680220 h 6960224"/>
              <a:gd name="connsiteX5" fmla="*/ 7478560 w 8240196"/>
              <a:gd name="connsiteY5" fmla="*/ 6954359 h 6960224"/>
              <a:gd name="connsiteX6" fmla="*/ 853437 w 8240196"/>
              <a:gd name="connsiteY6" fmla="*/ 6960224 h 6960224"/>
              <a:gd name="connsiteX7" fmla="*/ 84958 w 8240196"/>
              <a:gd name="connsiteY7" fmla="*/ 6674885 h 6960224"/>
              <a:gd name="connsiteX8" fmla="*/ 70307 w 8240196"/>
              <a:gd name="connsiteY8" fmla="*/ 492894 h 6960224"/>
              <a:gd name="connsiteX0" fmla="*/ 1187 w 8171076"/>
              <a:gd name="connsiteY0" fmla="*/ 468811 h 6936141"/>
              <a:gd name="connsiteX1" fmla="*/ 768420 w 8171076"/>
              <a:gd name="connsiteY1" fmla="*/ 6216 h 6936141"/>
              <a:gd name="connsiteX2" fmla="*/ 7147083 w 8171076"/>
              <a:gd name="connsiteY2" fmla="*/ 22560 h 6936141"/>
              <a:gd name="connsiteX3" fmla="*/ 8163816 w 8171076"/>
              <a:gd name="connsiteY3" fmla="*/ 879044 h 6936141"/>
              <a:gd name="connsiteX4" fmla="*/ 8140603 w 8171076"/>
              <a:gd name="connsiteY4" fmla="*/ 6656137 h 6936141"/>
              <a:gd name="connsiteX5" fmla="*/ 7409440 w 8171076"/>
              <a:gd name="connsiteY5" fmla="*/ 6930276 h 6936141"/>
              <a:gd name="connsiteX6" fmla="*/ 784317 w 8171076"/>
              <a:gd name="connsiteY6" fmla="*/ 6936141 h 6936141"/>
              <a:gd name="connsiteX7" fmla="*/ 15838 w 8171076"/>
              <a:gd name="connsiteY7" fmla="*/ 6650802 h 6936141"/>
              <a:gd name="connsiteX8" fmla="*/ 1187 w 8171076"/>
              <a:gd name="connsiteY8" fmla="*/ 468811 h 6936141"/>
              <a:gd name="connsiteX0" fmla="*/ 1187 w 8171076"/>
              <a:gd name="connsiteY0" fmla="*/ 462595 h 6929925"/>
              <a:gd name="connsiteX1" fmla="*/ 768420 w 8171076"/>
              <a:gd name="connsiteY1" fmla="*/ 0 h 6929925"/>
              <a:gd name="connsiteX2" fmla="*/ 7147083 w 8171076"/>
              <a:gd name="connsiteY2" fmla="*/ 16344 h 6929925"/>
              <a:gd name="connsiteX3" fmla="*/ 8163816 w 8171076"/>
              <a:gd name="connsiteY3" fmla="*/ 872828 h 6929925"/>
              <a:gd name="connsiteX4" fmla="*/ 8140603 w 8171076"/>
              <a:gd name="connsiteY4" fmla="*/ 6649921 h 6929925"/>
              <a:gd name="connsiteX5" fmla="*/ 7409440 w 8171076"/>
              <a:gd name="connsiteY5" fmla="*/ 6924060 h 6929925"/>
              <a:gd name="connsiteX6" fmla="*/ 784317 w 8171076"/>
              <a:gd name="connsiteY6" fmla="*/ 6929925 h 6929925"/>
              <a:gd name="connsiteX7" fmla="*/ 15838 w 8171076"/>
              <a:gd name="connsiteY7" fmla="*/ 6644586 h 6929925"/>
              <a:gd name="connsiteX8" fmla="*/ 1187 w 8171076"/>
              <a:gd name="connsiteY8" fmla="*/ 462595 h 6929925"/>
              <a:gd name="connsiteX0" fmla="*/ 1187 w 8171076"/>
              <a:gd name="connsiteY0" fmla="*/ 488465 h 6955795"/>
              <a:gd name="connsiteX1" fmla="*/ 768420 w 8171076"/>
              <a:gd name="connsiteY1" fmla="*/ 25870 h 6955795"/>
              <a:gd name="connsiteX2" fmla="*/ 7147083 w 8171076"/>
              <a:gd name="connsiteY2" fmla="*/ 42214 h 6955795"/>
              <a:gd name="connsiteX3" fmla="*/ 8163816 w 8171076"/>
              <a:gd name="connsiteY3" fmla="*/ 898698 h 6955795"/>
              <a:gd name="connsiteX4" fmla="*/ 8140603 w 8171076"/>
              <a:gd name="connsiteY4" fmla="*/ 6675791 h 6955795"/>
              <a:gd name="connsiteX5" fmla="*/ 7409440 w 8171076"/>
              <a:gd name="connsiteY5" fmla="*/ 6949930 h 6955795"/>
              <a:gd name="connsiteX6" fmla="*/ 784317 w 8171076"/>
              <a:gd name="connsiteY6" fmla="*/ 6955795 h 6955795"/>
              <a:gd name="connsiteX7" fmla="*/ 15838 w 8171076"/>
              <a:gd name="connsiteY7" fmla="*/ 6670456 h 6955795"/>
              <a:gd name="connsiteX8" fmla="*/ 1187 w 8171076"/>
              <a:gd name="connsiteY8" fmla="*/ 488465 h 6955795"/>
              <a:gd name="connsiteX0" fmla="*/ 1187 w 8171076"/>
              <a:gd name="connsiteY0" fmla="*/ 462595 h 6929925"/>
              <a:gd name="connsiteX1" fmla="*/ 768420 w 8171076"/>
              <a:gd name="connsiteY1" fmla="*/ 0 h 6929925"/>
              <a:gd name="connsiteX2" fmla="*/ 7147083 w 8171076"/>
              <a:gd name="connsiteY2" fmla="*/ 16344 h 6929925"/>
              <a:gd name="connsiteX3" fmla="*/ 8163816 w 8171076"/>
              <a:gd name="connsiteY3" fmla="*/ 872828 h 6929925"/>
              <a:gd name="connsiteX4" fmla="*/ 8140603 w 8171076"/>
              <a:gd name="connsiteY4" fmla="*/ 6649921 h 6929925"/>
              <a:gd name="connsiteX5" fmla="*/ 7409440 w 8171076"/>
              <a:gd name="connsiteY5" fmla="*/ 6924060 h 6929925"/>
              <a:gd name="connsiteX6" fmla="*/ 784317 w 8171076"/>
              <a:gd name="connsiteY6" fmla="*/ 6929925 h 6929925"/>
              <a:gd name="connsiteX7" fmla="*/ 15838 w 8171076"/>
              <a:gd name="connsiteY7" fmla="*/ 6644586 h 6929925"/>
              <a:gd name="connsiteX8" fmla="*/ 1187 w 8171076"/>
              <a:gd name="connsiteY8" fmla="*/ 462595 h 6929925"/>
              <a:gd name="connsiteX0" fmla="*/ 79795 w 8221381"/>
              <a:gd name="connsiteY0" fmla="*/ 655366 h 6971369"/>
              <a:gd name="connsiteX1" fmla="*/ 818725 w 8221381"/>
              <a:gd name="connsiteY1" fmla="*/ 41444 h 6971369"/>
              <a:gd name="connsiteX2" fmla="*/ 7197388 w 8221381"/>
              <a:gd name="connsiteY2" fmla="*/ 57788 h 6971369"/>
              <a:gd name="connsiteX3" fmla="*/ 8214121 w 8221381"/>
              <a:gd name="connsiteY3" fmla="*/ 914272 h 6971369"/>
              <a:gd name="connsiteX4" fmla="*/ 8190908 w 8221381"/>
              <a:gd name="connsiteY4" fmla="*/ 6691365 h 6971369"/>
              <a:gd name="connsiteX5" fmla="*/ 7459745 w 8221381"/>
              <a:gd name="connsiteY5" fmla="*/ 6965504 h 6971369"/>
              <a:gd name="connsiteX6" fmla="*/ 834622 w 8221381"/>
              <a:gd name="connsiteY6" fmla="*/ 6971369 h 6971369"/>
              <a:gd name="connsiteX7" fmla="*/ 66143 w 8221381"/>
              <a:gd name="connsiteY7" fmla="*/ 6686030 h 6971369"/>
              <a:gd name="connsiteX8" fmla="*/ 79795 w 8221381"/>
              <a:gd name="connsiteY8" fmla="*/ 655366 h 6971369"/>
              <a:gd name="connsiteX0" fmla="*/ 13652 w 8155238"/>
              <a:gd name="connsiteY0" fmla="*/ 613922 h 6929925"/>
              <a:gd name="connsiteX1" fmla="*/ 752582 w 8155238"/>
              <a:gd name="connsiteY1" fmla="*/ 0 h 6929925"/>
              <a:gd name="connsiteX2" fmla="*/ 7131245 w 8155238"/>
              <a:gd name="connsiteY2" fmla="*/ 16344 h 6929925"/>
              <a:gd name="connsiteX3" fmla="*/ 8147978 w 8155238"/>
              <a:gd name="connsiteY3" fmla="*/ 872828 h 6929925"/>
              <a:gd name="connsiteX4" fmla="*/ 8124765 w 8155238"/>
              <a:gd name="connsiteY4" fmla="*/ 6649921 h 6929925"/>
              <a:gd name="connsiteX5" fmla="*/ 7393602 w 8155238"/>
              <a:gd name="connsiteY5" fmla="*/ 6924060 h 6929925"/>
              <a:gd name="connsiteX6" fmla="*/ 768479 w 8155238"/>
              <a:gd name="connsiteY6" fmla="*/ 6929925 h 6929925"/>
              <a:gd name="connsiteX7" fmla="*/ 0 w 8155238"/>
              <a:gd name="connsiteY7" fmla="*/ 6644586 h 6929925"/>
              <a:gd name="connsiteX8" fmla="*/ 13652 w 8155238"/>
              <a:gd name="connsiteY8" fmla="*/ 613922 h 6929925"/>
              <a:gd name="connsiteX0" fmla="*/ 38541 w 8180127"/>
              <a:gd name="connsiteY0" fmla="*/ 613922 h 6929925"/>
              <a:gd name="connsiteX1" fmla="*/ 777471 w 8180127"/>
              <a:gd name="connsiteY1" fmla="*/ 0 h 6929925"/>
              <a:gd name="connsiteX2" fmla="*/ 7156134 w 8180127"/>
              <a:gd name="connsiteY2" fmla="*/ 16344 h 6929925"/>
              <a:gd name="connsiteX3" fmla="*/ 8172867 w 8180127"/>
              <a:gd name="connsiteY3" fmla="*/ 872828 h 6929925"/>
              <a:gd name="connsiteX4" fmla="*/ 8149654 w 8180127"/>
              <a:gd name="connsiteY4" fmla="*/ 6649921 h 6929925"/>
              <a:gd name="connsiteX5" fmla="*/ 7418491 w 8180127"/>
              <a:gd name="connsiteY5" fmla="*/ 6924060 h 6929925"/>
              <a:gd name="connsiteX6" fmla="*/ 793368 w 8180127"/>
              <a:gd name="connsiteY6" fmla="*/ 6929925 h 6929925"/>
              <a:gd name="connsiteX7" fmla="*/ 24889 w 8180127"/>
              <a:gd name="connsiteY7" fmla="*/ 6644586 h 6929925"/>
              <a:gd name="connsiteX8" fmla="*/ 38541 w 8180127"/>
              <a:gd name="connsiteY8" fmla="*/ 613922 h 6929925"/>
              <a:gd name="connsiteX0" fmla="*/ 13652 w 8155238"/>
              <a:gd name="connsiteY0" fmla="*/ 613922 h 6929925"/>
              <a:gd name="connsiteX1" fmla="*/ 752582 w 8155238"/>
              <a:gd name="connsiteY1" fmla="*/ 0 h 6929925"/>
              <a:gd name="connsiteX2" fmla="*/ 7131245 w 8155238"/>
              <a:gd name="connsiteY2" fmla="*/ 16344 h 6929925"/>
              <a:gd name="connsiteX3" fmla="*/ 8147978 w 8155238"/>
              <a:gd name="connsiteY3" fmla="*/ 872828 h 6929925"/>
              <a:gd name="connsiteX4" fmla="*/ 8124765 w 8155238"/>
              <a:gd name="connsiteY4" fmla="*/ 6649921 h 6929925"/>
              <a:gd name="connsiteX5" fmla="*/ 7393602 w 8155238"/>
              <a:gd name="connsiteY5" fmla="*/ 6924060 h 6929925"/>
              <a:gd name="connsiteX6" fmla="*/ 768479 w 8155238"/>
              <a:gd name="connsiteY6" fmla="*/ 6929925 h 6929925"/>
              <a:gd name="connsiteX7" fmla="*/ 0 w 8155238"/>
              <a:gd name="connsiteY7" fmla="*/ 6644586 h 6929925"/>
              <a:gd name="connsiteX8" fmla="*/ 13652 w 8155238"/>
              <a:gd name="connsiteY8" fmla="*/ 613922 h 6929925"/>
              <a:gd name="connsiteX0" fmla="*/ 13652 w 8159543"/>
              <a:gd name="connsiteY0" fmla="*/ 647553 h 6963556"/>
              <a:gd name="connsiteX1" fmla="*/ 752582 w 8159543"/>
              <a:gd name="connsiteY1" fmla="*/ 33631 h 6963556"/>
              <a:gd name="connsiteX2" fmla="*/ 7131245 w 8159543"/>
              <a:gd name="connsiteY2" fmla="*/ 49975 h 6963556"/>
              <a:gd name="connsiteX3" fmla="*/ 8147979 w 8159543"/>
              <a:gd name="connsiteY3" fmla="*/ 664337 h 6963556"/>
              <a:gd name="connsiteX4" fmla="*/ 8124765 w 8159543"/>
              <a:gd name="connsiteY4" fmla="*/ 6683552 h 6963556"/>
              <a:gd name="connsiteX5" fmla="*/ 7393602 w 8159543"/>
              <a:gd name="connsiteY5" fmla="*/ 6957691 h 6963556"/>
              <a:gd name="connsiteX6" fmla="*/ 768479 w 8159543"/>
              <a:gd name="connsiteY6" fmla="*/ 6963556 h 6963556"/>
              <a:gd name="connsiteX7" fmla="*/ 0 w 8159543"/>
              <a:gd name="connsiteY7" fmla="*/ 6678217 h 6963556"/>
              <a:gd name="connsiteX8" fmla="*/ 13652 w 8159543"/>
              <a:gd name="connsiteY8" fmla="*/ 647553 h 6963556"/>
              <a:gd name="connsiteX0" fmla="*/ 13652 w 8147441"/>
              <a:gd name="connsiteY0" fmla="*/ 645883 h 6961886"/>
              <a:gd name="connsiteX1" fmla="*/ 752582 w 8147441"/>
              <a:gd name="connsiteY1" fmla="*/ 31961 h 6961886"/>
              <a:gd name="connsiteX2" fmla="*/ 7131245 w 8147441"/>
              <a:gd name="connsiteY2" fmla="*/ 48305 h 6961886"/>
              <a:gd name="connsiteX3" fmla="*/ 8133827 w 8147441"/>
              <a:gd name="connsiteY3" fmla="*/ 639968 h 6961886"/>
              <a:gd name="connsiteX4" fmla="*/ 8124765 w 8147441"/>
              <a:gd name="connsiteY4" fmla="*/ 6681882 h 6961886"/>
              <a:gd name="connsiteX5" fmla="*/ 7393602 w 8147441"/>
              <a:gd name="connsiteY5" fmla="*/ 6956021 h 6961886"/>
              <a:gd name="connsiteX6" fmla="*/ 768479 w 8147441"/>
              <a:gd name="connsiteY6" fmla="*/ 6961886 h 6961886"/>
              <a:gd name="connsiteX7" fmla="*/ 0 w 8147441"/>
              <a:gd name="connsiteY7" fmla="*/ 6676547 h 6961886"/>
              <a:gd name="connsiteX8" fmla="*/ 13652 w 8147441"/>
              <a:gd name="connsiteY8" fmla="*/ 645883 h 6961886"/>
              <a:gd name="connsiteX0" fmla="*/ 13652 w 8139734"/>
              <a:gd name="connsiteY0" fmla="*/ 613922 h 6929925"/>
              <a:gd name="connsiteX1" fmla="*/ 752582 w 8139734"/>
              <a:gd name="connsiteY1" fmla="*/ 0 h 6929925"/>
              <a:gd name="connsiteX2" fmla="*/ 7131245 w 8139734"/>
              <a:gd name="connsiteY2" fmla="*/ 16344 h 6929925"/>
              <a:gd name="connsiteX3" fmla="*/ 8133827 w 8139734"/>
              <a:gd name="connsiteY3" fmla="*/ 608007 h 6929925"/>
              <a:gd name="connsiteX4" fmla="*/ 8124765 w 8139734"/>
              <a:gd name="connsiteY4" fmla="*/ 6649921 h 6929925"/>
              <a:gd name="connsiteX5" fmla="*/ 7393602 w 8139734"/>
              <a:gd name="connsiteY5" fmla="*/ 6924060 h 6929925"/>
              <a:gd name="connsiteX6" fmla="*/ 768479 w 8139734"/>
              <a:gd name="connsiteY6" fmla="*/ 6929925 h 6929925"/>
              <a:gd name="connsiteX7" fmla="*/ 0 w 8139734"/>
              <a:gd name="connsiteY7" fmla="*/ 6644586 h 6929925"/>
              <a:gd name="connsiteX8" fmla="*/ 13652 w 8139734"/>
              <a:gd name="connsiteY8" fmla="*/ 613922 h 6929925"/>
              <a:gd name="connsiteX0" fmla="*/ 99013 w 8333430"/>
              <a:gd name="connsiteY0" fmla="*/ 655366 h 6971369"/>
              <a:gd name="connsiteX1" fmla="*/ 837943 w 8333430"/>
              <a:gd name="connsiteY1" fmla="*/ 41444 h 6971369"/>
              <a:gd name="connsiteX2" fmla="*/ 7570402 w 8333430"/>
              <a:gd name="connsiteY2" fmla="*/ 57788 h 6971369"/>
              <a:gd name="connsiteX3" fmla="*/ 8219188 w 8333430"/>
              <a:gd name="connsiteY3" fmla="*/ 649451 h 6971369"/>
              <a:gd name="connsiteX4" fmla="*/ 8210126 w 8333430"/>
              <a:gd name="connsiteY4" fmla="*/ 6691365 h 6971369"/>
              <a:gd name="connsiteX5" fmla="*/ 7478963 w 8333430"/>
              <a:gd name="connsiteY5" fmla="*/ 6965504 h 6971369"/>
              <a:gd name="connsiteX6" fmla="*/ 853840 w 8333430"/>
              <a:gd name="connsiteY6" fmla="*/ 6971369 h 6971369"/>
              <a:gd name="connsiteX7" fmla="*/ 85361 w 8333430"/>
              <a:gd name="connsiteY7" fmla="*/ 6686030 h 6971369"/>
              <a:gd name="connsiteX8" fmla="*/ 99013 w 8333430"/>
              <a:gd name="connsiteY8" fmla="*/ 655366 h 6971369"/>
              <a:gd name="connsiteX0" fmla="*/ 19371 w 8253788"/>
              <a:gd name="connsiteY0" fmla="*/ 619090 h 6935093"/>
              <a:gd name="connsiteX1" fmla="*/ 758301 w 8253788"/>
              <a:gd name="connsiteY1" fmla="*/ 5168 h 6935093"/>
              <a:gd name="connsiteX2" fmla="*/ 7490760 w 8253788"/>
              <a:gd name="connsiteY2" fmla="*/ 21512 h 6935093"/>
              <a:gd name="connsiteX3" fmla="*/ 8139546 w 8253788"/>
              <a:gd name="connsiteY3" fmla="*/ 613175 h 6935093"/>
              <a:gd name="connsiteX4" fmla="*/ 8130484 w 8253788"/>
              <a:gd name="connsiteY4" fmla="*/ 6655089 h 6935093"/>
              <a:gd name="connsiteX5" fmla="*/ 7399321 w 8253788"/>
              <a:gd name="connsiteY5" fmla="*/ 6929228 h 6935093"/>
              <a:gd name="connsiteX6" fmla="*/ 774198 w 8253788"/>
              <a:gd name="connsiteY6" fmla="*/ 6935093 h 6935093"/>
              <a:gd name="connsiteX7" fmla="*/ 5719 w 8253788"/>
              <a:gd name="connsiteY7" fmla="*/ 6649754 h 6935093"/>
              <a:gd name="connsiteX8" fmla="*/ 19371 w 8253788"/>
              <a:gd name="connsiteY8" fmla="*/ 619090 h 6935093"/>
              <a:gd name="connsiteX0" fmla="*/ 13653 w 8248070"/>
              <a:gd name="connsiteY0" fmla="*/ 619089 h 6935092"/>
              <a:gd name="connsiteX1" fmla="*/ 752583 w 8248070"/>
              <a:gd name="connsiteY1" fmla="*/ 5167 h 6935092"/>
              <a:gd name="connsiteX2" fmla="*/ 7485042 w 8248070"/>
              <a:gd name="connsiteY2" fmla="*/ 21511 h 6935092"/>
              <a:gd name="connsiteX3" fmla="*/ 8133828 w 8248070"/>
              <a:gd name="connsiteY3" fmla="*/ 613174 h 6935092"/>
              <a:gd name="connsiteX4" fmla="*/ 8124766 w 8248070"/>
              <a:gd name="connsiteY4" fmla="*/ 6655088 h 6935092"/>
              <a:gd name="connsiteX5" fmla="*/ 7393603 w 8248070"/>
              <a:gd name="connsiteY5" fmla="*/ 6929227 h 6935092"/>
              <a:gd name="connsiteX6" fmla="*/ 768480 w 8248070"/>
              <a:gd name="connsiteY6" fmla="*/ 6935092 h 6935092"/>
              <a:gd name="connsiteX7" fmla="*/ 1 w 8248070"/>
              <a:gd name="connsiteY7" fmla="*/ 6649753 h 6935092"/>
              <a:gd name="connsiteX8" fmla="*/ 13653 w 8248070"/>
              <a:gd name="connsiteY8" fmla="*/ 619089 h 6935092"/>
              <a:gd name="connsiteX0" fmla="*/ 13653 w 8143131"/>
              <a:gd name="connsiteY0" fmla="*/ 619756 h 6935759"/>
              <a:gd name="connsiteX1" fmla="*/ 752583 w 8143131"/>
              <a:gd name="connsiteY1" fmla="*/ 5834 h 6935759"/>
              <a:gd name="connsiteX2" fmla="*/ 7485042 w 8143131"/>
              <a:gd name="connsiteY2" fmla="*/ 22178 h 6935759"/>
              <a:gd name="connsiteX3" fmla="*/ 8133828 w 8143131"/>
              <a:gd name="connsiteY3" fmla="*/ 613841 h 6935759"/>
              <a:gd name="connsiteX4" fmla="*/ 8124766 w 8143131"/>
              <a:gd name="connsiteY4" fmla="*/ 6655755 h 6935759"/>
              <a:gd name="connsiteX5" fmla="*/ 7393603 w 8143131"/>
              <a:gd name="connsiteY5" fmla="*/ 6929894 h 6935759"/>
              <a:gd name="connsiteX6" fmla="*/ 768480 w 8143131"/>
              <a:gd name="connsiteY6" fmla="*/ 6935759 h 6935759"/>
              <a:gd name="connsiteX7" fmla="*/ 1 w 8143131"/>
              <a:gd name="connsiteY7" fmla="*/ 6650420 h 6935759"/>
              <a:gd name="connsiteX8" fmla="*/ 13653 w 8143131"/>
              <a:gd name="connsiteY8" fmla="*/ 619756 h 6935759"/>
              <a:gd name="connsiteX0" fmla="*/ 13653 w 8135596"/>
              <a:gd name="connsiteY0" fmla="*/ 618810 h 6934813"/>
              <a:gd name="connsiteX1" fmla="*/ 752583 w 8135596"/>
              <a:gd name="connsiteY1" fmla="*/ 4888 h 6934813"/>
              <a:gd name="connsiteX2" fmla="*/ 7485042 w 8135596"/>
              <a:gd name="connsiteY2" fmla="*/ 21232 h 6934813"/>
              <a:gd name="connsiteX3" fmla="*/ 8133828 w 8135596"/>
              <a:gd name="connsiteY3" fmla="*/ 612895 h 6934813"/>
              <a:gd name="connsiteX4" fmla="*/ 8124766 w 8135596"/>
              <a:gd name="connsiteY4" fmla="*/ 6654809 h 6934813"/>
              <a:gd name="connsiteX5" fmla="*/ 7393603 w 8135596"/>
              <a:gd name="connsiteY5" fmla="*/ 6928948 h 6934813"/>
              <a:gd name="connsiteX6" fmla="*/ 768480 w 8135596"/>
              <a:gd name="connsiteY6" fmla="*/ 6934813 h 6934813"/>
              <a:gd name="connsiteX7" fmla="*/ 1 w 8135596"/>
              <a:gd name="connsiteY7" fmla="*/ 6649474 h 6934813"/>
              <a:gd name="connsiteX8" fmla="*/ 13653 w 8135596"/>
              <a:gd name="connsiteY8" fmla="*/ 618810 h 6934813"/>
              <a:gd name="connsiteX0" fmla="*/ 32132 w 8154075"/>
              <a:gd name="connsiteY0" fmla="*/ 613922 h 6929925"/>
              <a:gd name="connsiteX1" fmla="*/ 771062 w 8154075"/>
              <a:gd name="connsiteY1" fmla="*/ 0 h 6929925"/>
              <a:gd name="connsiteX2" fmla="*/ 7503521 w 8154075"/>
              <a:gd name="connsiteY2" fmla="*/ 16344 h 6929925"/>
              <a:gd name="connsiteX3" fmla="*/ 8152307 w 8154075"/>
              <a:gd name="connsiteY3" fmla="*/ 608007 h 6929925"/>
              <a:gd name="connsiteX4" fmla="*/ 8143245 w 8154075"/>
              <a:gd name="connsiteY4" fmla="*/ 6649921 h 6929925"/>
              <a:gd name="connsiteX5" fmla="*/ 7412082 w 8154075"/>
              <a:gd name="connsiteY5" fmla="*/ 6924060 h 6929925"/>
              <a:gd name="connsiteX6" fmla="*/ 786959 w 8154075"/>
              <a:gd name="connsiteY6" fmla="*/ 6929925 h 6929925"/>
              <a:gd name="connsiteX7" fmla="*/ 18480 w 8154075"/>
              <a:gd name="connsiteY7" fmla="*/ 6644586 h 6929925"/>
              <a:gd name="connsiteX8" fmla="*/ 32132 w 8154075"/>
              <a:gd name="connsiteY8" fmla="*/ 613922 h 6929925"/>
              <a:gd name="connsiteX0" fmla="*/ 13651 w 8135594"/>
              <a:gd name="connsiteY0" fmla="*/ 648675 h 6964678"/>
              <a:gd name="connsiteX1" fmla="*/ 752581 w 8135594"/>
              <a:gd name="connsiteY1" fmla="*/ 34753 h 6964678"/>
              <a:gd name="connsiteX2" fmla="*/ 7485040 w 8135594"/>
              <a:gd name="connsiteY2" fmla="*/ 51097 h 6964678"/>
              <a:gd name="connsiteX3" fmla="*/ 8133826 w 8135594"/>
              <a:gd name="connsiteY3" fmla="*/ 642760 h 6964678"/>
              <a:gd name="connsiteX4" fmla="*/ 8124764 w 8135594"/>
              <a:gd name="connsiteY4" fmla="*/ 6684674 h 6964678"/>
              <a:gd name="connsiteX5" fmla="*/ 7393601 w 8135594"/>
              <a:gd name="connsiteY5" fmla="*/ 6958813 h 6964678"/>
              <a:gd name="connsiteX6" fmla="*/ 768478 w 8135594"/>
              <a:gd name="connsiteY6" fmla="*/ 6964678 h 6964678"/>
              <a:gd name="connsiteX7" fmla="*/ -1 w 8135594"/>
              <a:gd name="connsiteY7" fmla="*/ 6679339 h 6964678"/>
              <a:gd name="connsiteX8" fmla="*/ 13651 w 8135594"/>
              <a:gd name="connsiteY8" fmla="*/ 648675 h 6964678"/>
              <a:gd name="connsiteX0" fmla="*/ 13651 w 8135594"/>
              <a:gd name="connsiteY0" fmla="*/ 632029 h 6948032"/>
              <a:gd name="connsiteX1" fmla="*/ 752581 w 8135594"/>
              <a:gd name="connsiteY1" fmla="*/ 18107 h 6948032"/>
              <a:gd name="connsiteX2" fmla="*/ 7485040 w 8135594"/>
              <a:gd name="connsiteY2" fmla="*/ 34451 h 6948032"/>
              <a:gd name="connsiteX3" fmla="*/ 8133826 w 8135594"/>
              <a:gd name="connsiteY3" fmla="*/ 626114 h 6948032"/>
              <a:gd name="connsiteX4" fmla="*/ 8124764 w 8135594"/>
              <a:gd name="connsiteY4" fmla="*/ 6668028 h 6948032"/>
              <a:gd name="connsiteX5" fmla="*/ 7393601 w 8135594"/>
              <a:gd name="connsiteY5" fmla="*/ 6942167 h 6948032"/>
              <a:gd name="connsiteX6" fmla="*/ 768478 w 8135594"/>
              <a:gd name="connsiteY6" fmla="*/ 6948032 h 6948032"/>
              <a:gd name="connsiteX7" fmla="*/ -1 w 8135594"/>
              <a:gd name="connsiteY7" fmla="*/ 6662693 h 6948032"/>
              <a:gd name="connsiteX8" fmla="*/ 13651 w 8135594"/>
              <a:gd name="connsiteY8" fmla="*/ 632029 h 6948032"/>
              <a:gd name="connsiteX0" fmla="*/ 13651 w 8135594"/>
              <a:gd name="connsiteY0" fmla="*/ 622232 h 6938235"/>
              <a:gd name="connsiteX1" fmla="*/ 752581 w 8135594"/>
              <a:gd name="connsiteY1" fmla="*/ 8310 h 6938235"/>
              <a:gd name="connsiteX2" fmla="*/ 7485040 w 8135594"/>
              <a:gd name="connsiteY2" fmla="*/ 24654 h 6938235"/>
              <a:gd name="connsiteX3" fmla="*/ 8133826 w 8135594"/>
              <a:gd name="connsiteY3" fmla="*/ 616317 h 6938235"/>
              <a:gd name="connsiteX4" fmla="*/ 8124764 w 8135594"/>
              <a:gd name="connsiteY4" fmla="*/ 6658231 h 6938235"/>
              <a:gd name="connsiteX5" fmla="*/ 7393601 w 8135594"/>
              <a:gd name="connsiteY5" fmla="*/ 6932370 h 6938235"/>
              <a:gd name="connsiteX6" fmla="*/ 768478 w 8135594"/>
              <a:gd name="connsiteY6" fmla="*/ 6938235 h 6938235"/>
              <a:gd name="connsiteX7" fmla="*/ -1 w 8135594"/>
              <a:gd name="connsiteY7" fmla="*/ 6652896 h 6938235"/>
              <a:gd name="connsiteX8" fmla="*/ 13651 w 8135594"/>
              <a:gd name="connsiteY8" fmla="*/ 622232 h 6938235"/>
              <a:gd name="connsiteX0" fmla="*/ 13651 w 8135594"/>
              <a:gd name="connsiteY0" fmla="*/ 613921 h 6929924"/>
              <a:gd name="connsiteX1" fmla="*/ 752581 w 8135594"/>
              <a:gd name="connsiteY1" fmla="*/ -1 h 6929924"/>
              <a:gd name="connsiteX2" fmla="*/ 7485040 w 8135594"/>
              <a:gd name="connsiteY2" fmla="*/ 16343 h 6929924"/>
              <a:gd name="connsiteX3" fmla="*/ 8133826 w 8135594"/>
              <a:gd name="connsiteY3" fmla="*/ 608006 h 6929924"/>
              <a:gd name="connsiteX4" fmla="*/ 8124764 w 8135594"/>
              <a:gd name="connsiteY4" fmla="*/ 6649920 h 6929924"/>
              <a:gd name="connsiteX5" fmla="*/ 7393601 w 8135594"/>
              <a:gd name="connsiteY5" fmla="*/ 6924059 h 6929924"/>
              <a:gd name="connsiteX6" fmla="*/ 768478 w 8135594"/>
              <a:gd name="connsiteY6" fmla="*/ 6929924 h 6929924"/>
              <a:gd name="connsiteX7" fmla="*/ -1 w 8135594"/>
              <a:gd name="connsiteY7" fmla="*/ 6644585 h 6929924"/>
              <a:gd name="connsiteX8" fmla="*/ 13651 w 8135594"/>
              <a:gd name="connsiteY8" fmla="*/ 613921 h 6929924"/>
              <a:gd name="connsiteX0" fmla="*/ 16540 w 8138483"/>
              <a:gd name="connsiteY0" fmla="*/ 614034 h 6930037"/>
              <a:gd name="connsiteX1" fmla="*/ 755470 w 8138483"/>
              <a:gd name="connsiteY1" fmla="*/ 112 h 6930037"/>
              <a:gd name="connsiteX2" fmla="*/ 7487929 w 8138483"/>
              <a:gd name="connsiteY2" fmla="*/ 16456 h 6930037"/>
              <a:gd name="connsiteX3" fmla="*/ 8136715 w 8138483"/>
              <a:gd name="connsiteY3" fmla="*/ 608119 h 6930037"/>
              <a:gd name="connsiteX4" fmla="*/ 8127653 w 8138483"/>
              <a:gd name="connsiteY4" fmla="*/ 6650033 h 6930037"/>
              <a:gd name="connsiteX5" fmla="*/ 7396490 w 8138483"/>
              <a:gd name="connsiteY5" fmla="*/ 6924172 h 6930037"/>
              <a:gd name="connsiteX6" fmla="*/ 771367 w 8138483"/>
              <a:gd name="connsiteY6" fmla="*/ 6930037 h 6930037"/>
              <a:gd name="connsiteX7" fmla="*/ 2888 w 8138483"/>
              <a:gd name="connsiteY7" fmla="*/ 6644698 h 6930037"/>
              <a:gd name="connsiteX8" fmla="*/ 16540 w 8138483"/>
              <a:gd name="connsiteY8" fmla="*/ 614034 h 6930037"/>
              <a:gd name="connsiteX0" fmla="*/ 135765 w 8257708"/>
              <a:gd name="connsiteY0" fmla="*/ 614029 h 6930032"/>
              <a:gd name="connsiteX1" fmla="*/ 874695 w 8257708"/>
              <a:gd name="connsiteY1" fmla="*/ 107 h 6930032"/>
              <a:gd name="connsiteX2" fmla="*/ 7607154 w 8257708"/>
              <a:gd name="connsiteY2" fmla="*/ 16451 h 6930032"/>
              <a:gd name="connsiteX3" fmla="*/ 8255940 w 8257708"/>
              <a:gd name="connsiteY3" fmla="*/ 608114 h 6930032"/>
              <a:gd name="connsiteX4" fmla="*/ 8246878 w 8257708"/>
              <a:gd name="connsiteY4" fmla="*/ 6650028 h 6930032"/>
              <a:gd name="connsiteX5" fmla="*/ 7515715 w 8257708"/>
              <a:gd name="connsiteY5" fmla="*/ 6924167 h 6930032"/>
              <a:gd name="connsiteX6" fmla="*/ 890592 w 8257708"/>
              <a:gd name="connsiteY6" fmla="*/ 6930032 h 6930032"/>
              <a:gd name="connsiteX7" fmla="*/ 122113 w 8257708"/>
              <a:gd name="connsiteY7" fmla="*/ 6644693 h 6930032"/>
              <a:gd name="connsiteX8" fmla="*/ 135765 w 8257708"/>
              <a:gd name="connsiteY8" fmla="*/ 614029 h 6930032"/>
              <a:gd name="connsiteX0" fmla="*/ 16542 w 8138485"/>
              <a:gd name="connsiteY0" fmla="*/ 614007 h 6930010"/>
              <a:gd name="connsiteX1" fmla="*/ 755472 w 8138485"/>
              <a:gd name="connsiteY1" fmla="*/ 85 h 6930010"/>
              <a:gd name="connsiteX2" fmla="*/ 7487931 w 8138485"/>
              <a:gd name="connsiteY2" fmla="*/ 16429 h 6930010"/>
              <a:gd name="connsiteX3" fmla="*/ 8136717 w 8138485"/>
              <a:gd name="connsiteY3" fmla="*/ 608092 h 6930010"/>
              <a:gd name="connsiteX4" fmla="*/ 8127655 w 8138485"/>
              <a:gd name="connsiteY4" fmla="*/ 6650006 h 6930010"/>
              <a:gd name="connsiteX5" fmla="*/ 7396492 w 8138485"/>
              <a:gd name="connsiteY5" fmla="*/ 6924145 h 6930010"/>
              <a:gd name="connsiteX6" fmla="*/ 771369 w 8138485"/>
              <a:gd name="connsiteY6" fmla="*/ 6930010 h 6930010"/>
              <a:gd name="connsiteX7" fmla="*/ 2890 w 8138485"/>
              <a:gd name="connsiteY7" fmla="*/ 6644671 h 6930010"/>
              <a:gd name="connsiteX8" fmla="*/ 16542 w 8138485"/>
              <a:gd name="connsiteY8" fmla="*/ 614007 h 6930010"/>
              <a:gd name="connsiteX0" fmla="*/ 50155 w 8311870"/>
              <a:gd name="connsiteY0" fmla="*/ 721475 h 7037478"/>
              <a:gd name="connsiteX1" fmla="*/ 675870 w 8311870"/>
              <a:gd name="connsiteY1" fmla="*/ 115120 h 7037478"/>
              <a:gd name="connsiteX2" fmla="*/ 7521544 w 8311870"/>
              <a:gd name="connsiteY2" fmla="*/ 123897 h 7037478"/>
              <a:gd name="connsiteX3" fmla="*/ 8170330 w 8311870"/>
              <a:gd name="connsiteY3" fmla="*/ 715560 h 7037478"/>
              <a:gd name="connsiteX4" fmla="*/ 8161268 w 8311870"/>
              <a:gd name="connsiteY4" fmla="*/ 6757474 h 7037478"/>
              <a:gd name="connsiteX5" fmla="*/ 7430105 w 8311870"/>
              <a:gd name="connsiteY5" fmla="*/ 7031613 h 7037478"/>
              <a:gd name="connsiteX6" fmla="*/ 804982 w 8311870"/>
              <a:gd name="connsiteY6" fmla="*/ 7037478 h 7037478"/>
              <a:gd name="connsiteX7" fmla="*/ 36503 w 8311870"/>
              <a:gd name="connsiteY7" fmla="*/ 6752139 h 7037478"/>
              <a:gd name="connsiteX8" fmla="*/ 50155 w 8311870"/>
              <a:gd name="connsiteY8" fmla="*/ 721475 h 7037478"/>
              <a:gd name="connsiteX0" fmla="*/ 50155 w 8172567"/>
              <a:gd name="connsiteY0" fmla="*/ 721475 h 7037478"/>
              <a:gd name="connsiteX1" fmla="*/ 675870 w 8172567"/>
              <a:gd name="connsiteY1" fmla="*/ 115120 h 7037478"/>
              <a:gd name="connsiteX2" fmla="*/ 7521544 w 8172567"/>
              <a:gd name="connsiteY2" fmla="*/ 123897 h 7037478"/>
              <a:gd name="connsiteX3" fmla="*/ 8170330 w 8172567"/>
              <a:gd name="connsiteY3" fmla="*/ 715560 h 7037478"/>
              <a:gd name="connsiteX4" fmla="*/ 8161268 w 8172567"/>
              <a:gd name="connsiteY4" fmla="*/ 6757474 h 7037478"/>
              <a:gd name="connsiteX5" fmla="*/ 7430105 w 8172567"/>
              <a:gd name="connsiteY5" fmla="*/ 7031613 h 7037478"/>
              <a:gd name="connsiteX6" fmla="*/ 804982 w 8172567"/>
              <a:gd name="connsiteY6" fmla="*/ 7037478 h 7037478"/>
              <a:gd name="connsiteX7" fmla="*/ 36503 w 8172567"/>
              <a:gd name="connsiteY7" fmla="*/ 6752139 h 7037478"/>
              <a:gd name="connsiteX8" fmla="*/ 50155 w 8172567"/>
              <a:gd name="connsiteY8" fmla="*/ 721475 h 7037478"/>
              <a:gd name="connsiteX0" fmla="*/ 50155 w 8172567"/>
              <a:gd name="connsiteY0" fmla="*/ 706683 h 7022686"/>
              <a:gd name="connsiteX1" fmla="*/ 675870 w 8172567"/>
              <a:gd name="connsiteY1" fmla="*/ 100328 h 7022686"/>
              <a:gd name="connsiteX2" fmla="*/ 7521544 w 8172567"/>
              <a:gd name="connsiteY2" fmla="*/ 109105 h 7022686"/>
              <a:gd name="connsiteX3" fmla="*/ 8170330 w 8172567"/>
              <a:gd name="connsiteY3" fmla="*/ 700768 h 7022686"/>
              <a:gd name="connsiteX4" fmla="*/ 8161268 w 8172567"/>
              <a:gd name="connsiteY4" fmla="*/ 6742682 h 7022686"/>
              <a:gd name="connsiteX5" fmla="*/ 7430105 w 8172567"/>
              <a:gd name="connsiteY5" fmla="*/ 7016821 h 7022686"/>
              <a:gd name="connsiteX6" fmla="*/ 804982 w 8172567"/>
              <a:gd name="connsiteY6" fmla="*/ 7022686 h 7022686"/>
              <a:gd name="connsiteX7" fmla="*/ 36503 w 8172567"/>
              <a:gd name="connsiteY7" fmla="*/ 6737347 h 7022686"/>
              <a:gd name="connsiteX8" fmla="*/ 50155 w 8172567"/>
              <a:gd name="connsiteY8" fmla="*/ 706683 h 7022686"/>
              <a:gd name="connsiteX0" fmla="*/ 50155 w 8172567"/>
              <a:gd name="connsiteY0" fmla="*/ 695014 h 7011017"/>
              <a:gd name="connsiteX1" fmla="*/ 675870 w 8172567"/>
              <a:gd name="connsiteY1" fmla="*/ 88659 h 7011017"/>
              <a:gd name="connsiteX2" fmla="*/ 7521544 w 8172567"/>
              <a:gd name="connsiteY2" fmla="*/ 97436 h 7011017"/>
              <a:gd name="connsiteX3" fmla="*/ 8170330 w 8172567"/>
              <a:gd name="connsiteY3" fmla="*/ 689099 h 7011017"/>
              <a:gd name="connsiteX4" fmla="*/ 8161268 w 8172567"/>
              <a:gd name="connsiteY4" fmla="*/ 6731013 h 7011017"/>
              <a:gd name="connsiteX5" fmla="*/ 7430105 w 8172567"/>
              <a:gd name="connsiteY5" fmla="*/ 7005152 h 7011017"/>
              <a:gd name="connsiteX6" fmla="*/ 804982 w 8172567"/>
              <a:gd name="connsiteY6" fmla="*/ 7011017 h 7011017"/>
              <a:gd name="connsiteX7" fmla="*/ 36503 w 8172567"/>
              <a:gd name="connsiteY7" fmla="*/ 6725678 h 7011017"/>
              <a:gd name="connsiteX8" fmla="*/ 50155 w 8172567"/>
              <a:gd name="connsiteY8" fmla="*/ 695014 h 7011017"/>
              <a:gd name="connsiteX0" fmla="*/ 50155 w 8172567"/>
              <a:gd name="connsiteY0" fmla="*/ 718500 h 7034503"/>
              <a:gd name="connsiteX1" fmla="*/ 675870 w 8172567"/>
              <a:gd name="connsiteY1" fmla="*/ 112145 h 7034503"/>
              <a:gd name="connsiteX2" fmla="*/ 7521544 w 8172567"/>
              <a:gd name="connsiteY2" fmla="*/ 120922 h 7034503"/>
              <a:gd name="connsiteX3" fmla="*/ 8170330 w 8172567"/>
              <a:gd name="connsiteY3" fmla="*/ 712585 h 7034503"/>
              <a:gd name="connsiteX4" fmla="*/ 8161268 w 8172567"/>
              <a:gd name="connsiteY4" fmla="*/ 6754499 h 7034503"/>
              <a:gd name="connsiteX5" fmla="*/ 7430105 w 8172567"/>
              <a:gd name="connsiteY5" fmla="*/ 7028638 h 7034503"/>
              <a:gd name="connsiteX6" fmla="*/ 804982 w 8172567"/>
              <a:gd name="connsiteY6" fmla="*/ 7034503 h 7034503"/>
              <a:gd name="connsiteX7" fmla="*/ 36503 w 8172567"/>
              <a:gd name="connsiteY7" fmla="*/ 6749164 h 7034503"/>
              <a:gd name="connsiteX8" fmla="*/ 50155 w 8172567"/>
              <a:gd name="connsiteY8" fmla="*/ 718500 h 7034503"/>
              <a:gd name="connsiteX0" fmla="*/ 14609 w 8137021"/>
              <a:gd name="connsiteY0" fmla="*/ 622843 h 6938846"/>
              <a:gd name="connsiteX1" fmla="*/ 640324 w 8137021"/>
              <a:gd name="connsiteY1" fmla="*/ 16488 h 6938846"/>
              <a:gd name="connsiteX2" fmla="*/ 7485998 w 8137021"/>
              <a:gd name="connsiteY2" fmla="*/ 25265 h 6938846"/>
              <a:gd name="connsiteX3" fmla="*/ 8134784 w 8137021"/>
              <a:gd name="connsiteY3" fmla="*/ 616928 h 6938846"/>
              <a:gd name="connsiteX4" fmla="*/ 8125722 w 8137021"/>
              <a:gd name="connsiteY4" fmla="*/ 6658842 h 6938846"/>
              <a:gd name="connsiteX5" fmla="*/ 7394559 w 8137021"/>
              <a:gd name="connsiteY5" fmla="*/ 6932981 h 6938846"/>
              <a:gd name="connsiteX6" fmla="*/ 769436 w 8137021"/>
              <a:gd name="connsiteY6" fmla="*/ 6938846 h 6938846"/>
              <a:gd name="connsiteX7" fmla="*/ 957 w 8137021"/>
              <a:gd name="connsiteY7" fmla="*/ 6653507 h 6938846"/>
              <a:gd name="connsiteX8" fmla="*/ 14609 w 8137021"/>
              <a:gd name="connsiteY8" fmla="*/ 622843 h 6938846"/>
              <a:gd name="connsiteX0" fmla="*/ 14609 w 8137021"/>
              <a:gd name="connsiteY0" fmla="*/ 607514 h 6923517"/>
              <a:gd name="connsiteX1" fmla="*/ 640324 w 8137021"/>
              <a:gd name="connsiteY1" fmla="*/ 1159 h 6923517"/>
              <a:gd name="connsiteX2" fmla="*/ 7485998 w 8137021"/>
              <a:gd name="connsiteY2" fmla="*/ 9936 h 6923517"/>
              <a:gd name="connsiteX3" fmla="*/ 8134784 w 8137021"/>
              <a:gd name="connsiteY3" fmla="*/ 601599 h 6923517"/>
              <a:gd name="connsiteX4" fmla="*/ 8125722 w 8137021"/>
              <a:gd name="connsiteY4" fmla="*/ 6643513 h 6923517"/>
              <a:gd name="connsiteX5" fmla="*/ 7394559 w 8137021"/>
              <a:gd name="connsiteY5" fmla="*/ 6917652 h 6923517"/>
              <a:gd name="connsiteX6" fmla="*/ 769436 w 8137021"/>
              <a:gd name="connsiteY6" fmla="*/ 6923517 h 6923517"/>
              <a:gd name="connsiteX7" fmla="*/ 957 w 8137021"/>
              <a:gd name="connsiteY7" fmla="*/ 6638178 h 6923517"/>
              <a:gd name="connsiteX8" fmla="*/ 14609 w 8137021"/>
              <a:gd name="connsiteY8" fmla="*/ 607514 h 6923517"/>
              <a:gd name="connsiteX0" fmla="*/ 13653 w 8136065"/>
              <a:gd name="connsiteY0" fmla="*/ 606355 h 6922358"/>
              <a:gd name="connsiteX1" fmla="*/ 639368 w 8136065"/>
              <a:gd name="connsiteY1" fmla="*/ 0 h 6922358"/>
              <a:gd name="connsiteX2" fmla="*/ 7485042 w 8136065"/>
              <a:gd name="connsiteY2" fmla="*/ 8777 h 6922358"/>
              <a:gd name="connsiteX3" fmla="*/ 8133828 w 8136065"/>
              <a:gd name="connsiteY3" fmla="*/ 600440 h 6922358"/>
              <a:gd name="connsiteX4" fmla="*/ 8124766 w 8136065"/>
              <a:gd name="connsiteY4" fmla="*/ 6642354 h 6922358"/>
              <a:gd name="connsiteX5" fmla="*/ 7393603 w 8136065"/>
              <a:gd name="connsiteY5" fmla="*/ 6916493 h 6922358"/>
              <a:gd name="connsiteX6" fmla="*/ 768480 w 8136065"/>
              <a:gd name="connsiteY6" fmla="*/ 6922358 h 6922358"/>
              <a:gd name="connsiteX7" fmla="*/ 1 w 8136065"/>
              <a:gd name="connsiteY7" fmla="*/ 6637019 h 6922358"/>
              <a:gd name="connsiteX8" fmla="*/ 13653 w 8136065"/>
              <a:gd name="connsiteY8" fmla="*/ 606355 h 6922358"/>
              <a:gd name="connsiteX0" fmla="*/ 13653 w 8136065"/>
              <a:gd name="connsiteY0" fmla="*/ 608132 h 6924135"/>
              <a:gd name="connsiteX1" fmla="*/ 639368 w 8136065"/>
              <a:gd name="connsiteY1" fmla="*/ 1777 h 6924135"/>
              <a:gd name="connsiteX2" fmla="*/ 7485042 w 8136065"/>
              <a:gd name="connsiteY2" fmla="*/ 10554 h 6924135"/>
              <a:gd name="connsiteX3" fmla="*/ 8133828 w 8136065"/>
              <a:gd name="connsiteY3" fmla="*/ 602217 h 6924135"/>
              <a:gd name="connsiteX4" fmla="*/ 8124766 w 8136065"/>
              <a:gd name="connsiteY4" fmla="*/ 6644131 h 6924135"/>
              <a:gd name="connsiteX5" fmla="*/ 7393603 w 8136065"/>
              <a:gd name="connsiteY5" fmla="*/ 6918270 h 6924135"/>
              <a:gd name="connsiteX6" fmla="*/ 768480 w 8136065"/>
              <a:gd name="connsiteY6" fmla="*/ 6924135 h 6924135"/>
              <a:gd name="connsiteX7" fmla="*/ 1 w 8136065"/>
              <a:gd name="connsiteY7" fmla="*/ 6638796 h 6924135"/>
              <a:gd name="connsiteX8" fmla="*/ 13653 w 8136065"/>
              <a:gd name="connsiteY8" fmla="*/ 608132 h 6924135"/>
              <a:gd name="connsiteX0" fmla="*/ 15774 w 8138186"/>
              <a:gd name="connsiteY0" fmla="*/ 606602 h 6922605"/>
              <a:gd name="connsiteX1" fmla="*/ 641489 w 8138186"/>
              <a:gd name="connsiteY1" fmla="*/ 247 h 6922605"/>
              <a:gd name="connsiteX2" fmla="*/ 7487163 w 8138186"/>
              <a:gd name="connsiteY2" fmla="*/ 9024 h 6922605"/>
              <a:gd name="connsiteX3" fmla="*/ 8135949 w 8138186"/>
              <a:gd name="connsiteY3" fmla="*/ 600687 h 6922605"/>
              <a:gd name="connsiteX4" fmla="*/ 8126887 w 8138186"/>
              <a:gd name="connsiteY4" fmla="*/ 6642601 h 6922605"/>
              <a:gd name="connsiteX5" fmla="*/ 7395724 w 8138186"/>
              <a:gd name="connsiteY5" fmla="*/ 6916740 h 6922605"/>
              <a:gd name="connsiteX6" fmla="*/ 770601 w 8138186"/>
              <a:gd name="connsiteY6" fmla="*/ 6922605 h 6922605"/>
              <a:gd name="connsiteX7" fmla="*/ 2122 w 8138186"/>
              <a:gd name="connsiteY7" fmla="*/ 6637266 h 6922605"/>
              <a:gd name="connsiteX8" fmla="*/ 15774 w 8138186"/>
              <a:gd name="connsiteY8" fmla="*/ 606602 h 6922605"/>
              <a:gd name="connsiteX0" fmla="*/ 13653 w 8136065"/>
              <a:gd name="connsiteY0" fmla="*/ 606704 h 6922707"/>
              <a:gd name="connsiteX1" fmla="*/ 639368 w 8136065"/>
              <a:gd name="connsiteY1" fmla="*/ 349 h 6922707"/>
              <a:gd name="connsiteX2" fmla="*/ 7485042 w 8136065"/>
              <a:gd name="connsiteY2" fmla="*/ 9126 h 6922707"/>
              <a:gd name="connsiteX3" fmla="*/ 8133828 w 8136065"/>
              <a:gd name="connsiteY3" fmla="*/ 600789 h 6922707"/>
              <a:gd name="connsiteX4" fmla="*/ 8124766 w 8136065"/>
              <a:gd name="connsiteY4" fmla="*/ 6642703 h 6922707"/>
              <a:gd name="connsiteX5" fmla="*/ 7393603 w 8136065"/>
              <a:gd name="connsiteY5" fmla="*/ 6916842 h 6922707"/>
              <a:gd name="connsiteX6" fmla="*/ 768480 w 8136065"/>
              <a:gd name="connsiteY6" fmla="*/ 6922707 h 6922707"/>
              <a:gd name="connsiteX7" fmla="*/ 1 w 8136065"/>
              <a:gd name="connsiteY7" fmla="*/ 6637368 h 6922707"/>
              <a:gd name="connsiteX8" fmla="*/ 13653 w 8136065"/>
              <a:gd name="connsiteY8" fmla="*/ 606704 h 6922707"/>
              <a:gd name="connsiteX0" fmla="*/ 13653 w 8136065"/>
              <a:gd name="connsiteY0" fmla="*/ 606704 h 6922707"/>
              <a:gd name="connsiteX1" fmla="*/ 639368 w 8136065"/>
              <a:gd name="connsiteY1" fmla="*/ 349 h 6922707"/>
              <a:gd name="connsiteX2" fmla="*/ 7485042 w 8136065"/>
              <a:gd name="connsiteY2" fmla="*/ 9126 h 6922707"/>
              <a:gd name="connsiteX3" fmla="*/ 8133828 w 8136065"/>
              <a:gd name="connsiteY3" fmla="*/ 600789 h 6922707"/>
              <a:gd name="connsiteX4" fmla="*/ 8124766 w 8136065"/>
              <a:gd name="connsiteY4" fmla="*/ 6642703 h 6922707"/>
              <a:gd name="connsiteX5" fmla="*/ 7393603 w 8136065"/>
              <a:gd name="connsiteY5" fmla="*/ 6916842 h 6922707"/>
              <a:gd name="connsiteX6" fmla="*/ 768480 w 8136065"/>
              <a:gd name="connsiteY6" fmla="*/ 6922707 h 6922707"/>
              <a:gd name="connsiteX7" fmla="*/ 1 w 8136065"/>
              <a:gd name="connsiteY7" fmla="*/ 6637368 h 6922707"/>
              <a:gd name="connsiteX8" fmla="*/ 13653 w 8136065"/>
              <a:gd name="connsiteY8" fmla="*/ 606704 h 6922707"/>
              <a:gd name="connsiteX0" fmla="*/ 14607 w 8137019"/>
              <a:gd name="connsiteY0" fmla="*/ 606545 h 6922548"/>
              <a:gd name="connsiteX1" fmla="*/ 640322 w 8137019"/>
              <a:gd name="connsiteY1" fmla="*/ 190 h 6922548"/>
              <a:gd name="connsiteX2" fmla="*/ 7485996 w 8137019"/>
              <a:gd name="connsiteY2" fmla="*/ 8967 h 6922548"/>
              <a:gd name="connsiteX3" fmla="*/ 8134782 w 8137019"/>
              <a:gd name="connsiteY3" fmla="*/ 600630 h 6922548"/>
              <a:gd name="connsiteX4" fmla="*/ 8125720 w 8137019"/>
              <a:gd name="connsiteY4" fmla="*/ 6642544 h 6922548"/>
              <a:gd name="connsiteX5" fmla="*/ 7394557 w 8137019"/>
              <a:gd name="connsiteY5" fmla="*/ 6916683 h 6922548"/>
              <a:gd name="connsiteX6" fmla="*/ 769434 w 8137019"/>
              <a:gd name="connsiteY6" fmla="*/ 6922548 h 6922548"/>
              <a:gd name="connsiteX7" fmla="*/ 955 w 8137019"/>
              <a:gd name="connsiteY7" fmla="*/ 6637209 h 6922548"/>
              <a:gd name="connsiteX8" fmla="*/ 14607 w 8137019"/>
              <a:gd name="connsiteY8" fmla="*/ 606545 h 6922548"/>
              <a:gd name="connsiteX0" fmla="*/ 13653 w 8136065"/>
              <a:gd name="connsiteY0" fmla="*/ 606538 h 6922541"/>
              <a:gd name="connsiteX1" fmla="*/ 639368 w 8136065"/>
              <a:gd name="connsiteY1" fmla="*/ 183 h 6922541"/>
              <a:gd name="connsiteX2" fmla="*/ 7485042 w 8136065"/>
              <a:gd name="connsiteY2" fmla="*/ 8960 h 6922541"/>
              <a:gd name="connsiteX3" fmla="*/ 8133828 w 8136065"/>
              <a:gd name="connsiteY3" fmla="*/ 600623 h 6922541"/>
              <a:gd name="connsiteX4" fmla="*/ 8124766 w 8136065"/>
              <a:gd name="connsiteY4" fmla="*/ 6642537 h 6922541"/>
              <a:gd name="connsiteX5" fmla="*/ 7393603 w 8136065"/>
              <a:gd name="connsiteY5" fmla="*/ 6916676 h 6922541"/>
              <a:gd name="connsiteX6" fmla="*/ 768480 w 8136065"/>
              <a:gd name="connsiteY6" fmla="*/ 6922541 h 6922541"/>
              <a:gd name="connsiteX7" fmla="*/ 1 w 8136065"/>
              <a:gd name="connsiteY7" fmla="*/ 6637202 h 6922541"/>
              <a:gd name="connsiteX8" fmla="*/ 13653 w 8136065"/>
              <a:gd name="connsiteY8" fmla="*/ 606538 h 6922541"/>
              <a:gd name="connsiteX0" fmla="*/ 13653 w 8136065"/>
              <a:gd name="connsiteY0" fmla="*/ 606579 h 6922582"/>
              <a:gd name="connsiteX1" fmla="*/ 639368 w 8136065"/>
              <a:gd name="connsiteY1" fmla="*/ 224 h 6922582"/>
              <a:gd name="connsiteX2" fmla="*/ 7485042 w 8136065"/>
              <a:gd name="connsiteY2" fmla="*/ 9001 h 6922582"/>
              <a:gd name="connsiteX3" fmla="*/ 8133828 w 8136065"/>
              <a:gd name="connsiteY3" fmla="*/ 600664 h 6922582"/>
              <a:gd name="connsiteX4" fmla="*/ 8124766 w 8136065"/>
              <a:gd name="connsiteY4" fmla="*/ 6642578 h 6922582"/>
              <a:gd name="connsiteX5" fmla="*/ 7393603 w 8136065"/>
              <a:gd name="connsiteY5" fmla="*/ 6916717 h 6922582"/>
              <a:gd name="connsiteX6" fmla="*/ 768480 w 8136065"/>
              <a:gd name="connsiteY6" fmla="*/ 6922582 h 6922582"/>
              <a:gd name="connsiteX7" fmla="*/ 1 w 8136065"/>
              <a:gd name="connsiteY7" fmla="*/ 6637243 h 6922582"/>
              <a:gd name="connsiteX8" fmla="*/ 13653 w 8136065"/>
              <a:gd name="connsiteY8" fmla="*/ 606579 h 6922582"/>
              <a:gd name="connsiteX0" fmla="*/ 13653 w 8136065"/>
              <a:gd name="connsiteY0" fmla="*/ 606355 h 6922358"/>
              <a:gd name="connsiteX1" fmla="*/ 639368 w 8136065"/>
              <a:gd name="connsiteY1" fmla="*/ 0 h 6922358"/>
              <a:gd name="connsiteX2" fmla="*/ 7485042 w 8136065"/>
              <a:gd name="connsiteY2" fmla="*/ 8777 h 6922358"/>
              <a:gd name="connsiteX3" fmla="*/ 8133828 w 8136065"/>
              <a:gd name="connsiteY3" fmla="*/ 600440 h 6922358"/>
              <a:gd name="connsiteX4" fmla="*/ 8124766 w 8136065"/>
              <a:gd name="connsiteY4" fmla="*/ 6642354 h 6922358"/>
              <a:gd name="connsiteX5" fmla="*/ 7393603 w 8136065"/>
              <a:gd name="connsiteY5" fmla="*/ 6916493 h 6922358"/>
              <a:gd name="connsiteX6" fmla="*/ 768480 w 8136065"/>
              <a:gd name="connsiteY6" fmla="*/ 6922358 h 6922358"/>
              <a:gd name="connsiteX7" fmla="*/ 1 w 8136065"/>
              <a:gd name="connsiteY7" fmla="*/ 6637019 h 6922358"/>
              <a:gd name="connsiteX8" fmla="*/ 13653 w 8136065"/>
              <a:gd name="connsiteY8" fmla="*/ 606355 h 6922358"/>
              <a:gd name="connsiteX0" fmla="*/ 13653 w 8136065"/>
              <a:gd name="connsiteY0" fmla="*/ 606355 h 6922358"/>
              <a:gd name="connsiteX1" fmla="*/ 639368 w 8136065"/>
              <a:gd name="connsiteY1" fmla="*/ 0 h 6922358"/>
              <a:gd name="connsiteX2" fmla="*/ 7485042 w 8136065"/>
              <a:gd name="connsiteY2" fmla="*/ 8777 h 6922358"/>
              <a:gd name="connsiteX3" fmla="*/ 8133828 w 8136065"/>
              <a:gd name="connsiteY3" fmla="*/ 600440 h 6922358"/>
              <a:gd name="connsiteX4" fmla="*/ 8124766 w 8136065"/>
              <a:gd name="connsiteY4" fmla="*/ 6642354 h 6922358"/>
              <a:gd name="connsiteX5" fmla="*/ 7393603 w 8136065"/>
              <a:gd name="connsiteY5" fmla="*/ 6916493 h 6922358"/>
              <a:gd name="connsiteX6" fmla="*/ 768480 w 8136065"/>
              <a:gd name="connsiteY6" fmla="*/ 6922358 h 6922358"/>
              <a:gd name="connsiteX7" fmla="*/ 1 w 8136065"/>
              <a:gd name="connsiteY7" fmla="*/ 6637019 h 6922358"/>
              <a:gd name="connsiteX8" fmla="*/ 13653 w 8136065"/>
              <a:gd name="connsiteY8" fmla="*/ 606355 h 692235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27439 w 8149851"/>
              <a:gd name="connsiteY0" fmla="*/ 609615 h 6925618"/>
              <a:gd name="connsiteX1" fmla="*/ 653154 w 8149851"/>
              <a:gd name="connsiteY1" fmla="*/ 3260 h 6925618"/>
              <a:gd name="connsiteX2" fmla="*/ 7498828 w 8149851"/>
              <a:gd name="connsiteY2" fmla="*/ 12037 h 6925618"/>
              <a:gd name="connsiteX3" fmla="*/ 8147614 w 8149851"/>
              <a:gd name="connsiteY3" fmla="*/ 603700 h 6925618"/>
              <a:gd name="connsiteX4" fmla="*/ 8138552 w 8149851"/>
              <a:gd name="connsiteY4" fmla="*/ 6645614 h 6925618"/>
              <a:gd name="connsiteX5" fmla="*/ 7407389 w 8149851"/>
              <a:gd name="connsiteY5" fmla="*/ 6919753 h 6925618"/>
              <a:gd name="connsiteX6" fmla="*/ 782266 w 8149851"/>
              <a:gd name="connsiteY6" fmla="*/ 6925618 h 6925618"/>
              <a:gd name="connsiteX7" fmla="*/ 13787 w 8149851"/>
              <a:gd name="connsiteY7" fmla="*/ 6640279 h 6925618"/>
              <a:gd name="connsiteX8" fmla="*/ 27439 w 8149851"/>
              <a:gd name="connsiteY8" fmla="*/ 609615 h 692561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20973 h 6936976"/>
              <a:gd name="connsiteX1" fmla="*/ 639368 w 8136065"/>
              <a:gd name="connsiteY1" fmla="*/ 14618 h 6936976"/>
              <a:gd name="connsiteX2" fmla="*/ 7485042 w 8136065"/>
              <a:gd name="connsiteY2" fmla="*/ 23395 h 6936976"/>
              <a:gd name="connsiteX3" fmla="*/ 8133828 w 8136065"/>
              <a:gd name="connsiteY3" fmla="*/ 615058 h 6936976"/>
              <a:gd name="connsiteX4" fmla="*/ 8124766 w 8136065"/>
              <a:gd name="connsiteY4" fmla="*/ 6656972 h 6936976"/>
              <a:gd name="connsiteX5" fmla="*/ 7393603 w 8136065"/>
              <a:gd name="connsiteY5" fmla="*/ 6931111 h 6936976"/>
              <a:gd name="connsiteX6" fmla="*/ 768480 w 8136065"/>
              <a:gd name="connsiteY6" fmla="*/ 6936976 h 6936976"/>
              <a:gd name="connsiteX7" fmla="*/ 1 w 8136065"/>
              <a:gd name="connsiteY7" fmla="*/ 6651637 h 6936976"/>
              <a:gd name="connsiteX8" fmla="*/ 13653 w 8136065"/>
              <a:gd name="connsiteY8" fmla="*/ 620973 h 6936976"/>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13326 h 6929329"/>
              <a:gd name="connsiteX1" fmla="*/ 639368 w 8136065"/>
              <a:gd name="connsiteY1" fmla="*/ 6971 h 6929329"/>
              <a:gd name="connsiteX2" fmla="*/ 7485042 w 8136065"/>
              <a:gd name="connsiteY2" fmla="*/ 15748 h 6929329"/>
              <a:gd name="connsiteX3" fmla="*/ 8133828 w 8136065"/>
              <a:gd name="connsiteY3" fmla="*/ 607411 h 6929329"/>
              <a:gd name="connsiteX4" fmla="*/ 8124766 w 8136065"/>
              <a:gd name="connsiteY4" fmla="*/ 6649325 h 6929329"/>
              <a:gd name="connsiteX5" fmla="*/ 7393603 w 8136065"/>
              <a:gd name="connsiteY5" fmla="*/ 6923464 h 6929329"/>
              <a:gd name="connsiteX6" fmla="*/ 768480 w 8136065"/>
              <a:gd name="connsiteY6" fmla="*/ 6929329 h 6929329"/>
              <a:gd name="connsiteX7" fmla="*/ 1 w 8136065"/>
              <a:gd name="connsiteY7" fmla="*/ 6643990 h 6929329"/>
              <a:gd name="connsiteX8" fmla="*/ 13653 w 8136065"/>
              <a:gd name="connsiteY8" fmla="*/ 613326 h 6929329"/>
              <a:gd name="connsiteX0" fmla="*/ 13653 w 8136065"/>
              <a:gd name="connsiteY0" fmla="*/ 636439 h 6952442"/>
              <a:gd name="connsiteX1" fmla="*/ 639368 w 8136065"/>
              <a:gd name="connsiteY1" fmla="*/ 30084 h 6952442"/>
              <a:gd name="connsiteX2" fmla="*/ 7485042 w 8136065"/>
              <a:gd name="connsiteY2" fmla="*/ 38861 h 6952442"/>
              <a:gd name="connsiteX3" fmla="*/ 8133828 w 8136065"/>
              <a:gd name="connsiteY3" fmla="*/ 630524 h 6952442"/>
              <a:gd name="connsiteX4" fmla="*/ 8124766 w 8136065"/>
              <a:gd name="connsiteY4" fmla="*/ 6672438 h 6952442"/>
              <a:gd name="connsiteX5" fmla="*/ 7393603 w 8136065"/>
              <a:gd name="connsiteY5" fmla="*/ 6946577 h 6952442"/>
              <a:gd name="connsiteX6" fmla="*/ 768480 w 8136065"/>
              <a:gd name="connsiteY6" fmla="*/ 6952442 h 6952442"/>
              <a:gd name="connsiteX7" fmla="*/ 1 w 8136065"/>
              <a:gd name="connsiteY7" fmla="*/ 6667103 h 6952442"/>
              <a:gd name="connsiteX8" fmla="*/ 13653 w 8136065"/>
              <a:gd name="connsiteY8" fmla="*/ 636439 h 6952442"/>
              <a:gd name="connsiteX0" fmla="*/ 13653 w 8136065"/>
              <a:gd name="connsiteY0" fmla="*/ 617134 h 6933137"/>
              <a:gd name="connsiteX1" fmla="*/ 639368 w 8136065"/>
              <a:gd name="connsiteY1" fmla="*/ 10779 h 6933137"/>
              <a:gd name="connsiteX2" fmla="*/ 7485042 w 8136065"/>
              <a:gd name="connsiteY2" fmla="*/ 19556 h 6933137"/>
              <a:gd name="connsiteX3" fmla="*/ 8133828 w 8136065"/>
              <a:gd name="connsiteY3" fmla="*/ 611219 h 6933137"/>
              <a:gd name="connsiteX4" fmla="*/ 8124766 w 8136065"/>
              <a:gd name="connsiteY4" fmla="*/ 6653133 h 6933137"/>
              <a:gd name="connsiteX5" fmla="*/ 7393603 w 8136065"/>
              <a:gd name="connsiteY5" fmla="*/ 6927272 h 6933137"/>
              <a:gd name="connsiteX6" fmla="*/ 768480 w 8136065"/>
              <a:gd name="connsiteY6" fmla="*/ 6933137 h 6933137"/>
              <a:gd name="connsiteX7" fmla="*/ 1 w 8136065"/>
              <a:gd name="connsiteY7" fmla="*/ 6647798 h 6933137"/>
              <a:gd name="connsiteX8" fmla="*/ 13653 w 8136065"/>
              <a:gd name="connsiteY8" fmla="*/ 617134 h 6933137"/>
              <a:gd name="connsiteX0" fmla="*/ 13653 w 8136065"/>
              <a:gd name="connsiteY0" fmla="*/ 606879 h 6922882"/>
              <a:gd name="connsiteX1" fmla="*/ 639368 w 8136065"/>
              <a:gd name="connsiteY1" fmla="*/ 524 h 6922882"/>
              <a:gd name="connsiteX2" fmla="*/ 7485042 w 8136065"/>
              <a:gd name="connsiteY2" fmla="*/ 9301 h 6922882"/>
              <a:gd name="connsiteX3" fmla="*/ 8133828 w 8136065"/>
              <a:gd name="connsiteY3" fmla="*/ 600964 h 6922882"/>
              <a:gd name="connsiteX4" fmla="*/ 8124766 w 8136065"/>
              <a:gd name="connsiteY4" fmla="*/ 6642878 h 6922882"/>
              <a:gd name="connsiteX5" fmla="*/ 7393603 w 8136065"/>
              <a:gd name="connsiteY5" fmla="*/ 6917017 h 6922882"/>
              <a:gd name="connsiteX6" fmla="*/ 768480 w 8136065"/>
              <a:gd name="connsiteY6" fmla="*/ 6922882 h 6922882"/>
              <a:gd name="connsiteX7" fmla="*/ 1 w 8136065"/>
              <a:gd name="connsiteY7" fmla="*/ 6637543 h 6922882"/>
              <a:gd name="connsiteX8" fmla="*/ 13653 w 8136065"/>
              <a:gd name="connsiteY8" fmla="*/ 606879 h 6922882"/>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 name="connsiteX0" fmla="*/ 13653 w 8136065"/>
              <a:gd name="connsiteY0" fmla="*/ 609615 h 6925618"/>
              <a:gd name="connsiteX1" fmla="*/ 639368 w 8136065"/>
              <a:gd name="connsiteY1" fmla="*/ 3260 h 6925618"/>
              <a:gd name="connsiteX2" fmla="*/ 7485042 w 8136065"/>
              <a:gd name="connsiteY2" fmla="*/ 12037 h 6925618"/>
              <a:gd name="connsiteX3" fmla="*/ 8133828 w 8136065"/>
              <a:gd name="connsiteY3" fmla="*/ 603700 h 6925618"/>
              <a:gd name="connsiteX4" fmla="*/ 8124766 w 8136065"/>
              <a:gd name="connsiteY4" fmla="*/ 6645614 h 6925618"/>
              <a:gd name="connsiteX5" fmla="*/ 7393603 w 8136065"/>
              <a:gd name="connsiteY5" fmla="*/ 6919753 h 6925618"/>
              <a:gd name="connsiteX6" fmla="*/ 768480 w 8136065"/>
              <a:gd name="connsiteY6" fmla="*/ 6925618 h 6925618"/>
              <a:gd name="connsiteX7" fmla="*/ 1 w 8136065"/>
              <a:gd name="connsiteY7" fmla="*/ 6640279 h 6925618"/>
              <a:gd name="connsiteX8" fmla="*/ 13653 w 8136065"/>
              <a:gd name="connsiteY8" fmla="*/ 609615 h 692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6065" h="6925618">
                <a:moveTo>
                  <a:pt x="13653" y="609615"/>
                </a:moveTo>
                <a:cubicBezTo>
                  <a:pt x="5774" y="167681"/>
                  <a:pt x="-56404" y="13236"/>
                  <a:pt x="639368" y="3260"/>
                </a:cubicBezTo>
                <a:cubicBezTo>
                  <a:pt x="1335140" y="-6716"/>
                  <a:pt x="5203151" y="9111"/>
                  <a:pt x="7485042" y="12037"/>
                </a:cubicBezTo>
                <a:cubicBezTo>
                  <a:pt x="8238807" y="28880"/>
                  <a:pt x="8126888" y="239168"/>
                  <a:pt x="8133828" y="603700"/>
                </a:cubicBezTo>
                <a:cubicBezTo>
                  <a:pt x="8119285" y="1029264"/>
                  <a:pt x="8135123" y="6346421"/>
                  <a:pt x="8124766" y="6645614"/>
                </a:cubicBezTo>
                <a:cubicBezTo>
                  <a:pt x="8110780" y="6962691"/>
                  <a:pt x="7751172" y="6924449"/>
                  <a:pt x="7393603" y="6919753"/>
                </a:cubicBezTo>
                <a:lnTo>
                  <a:pt x="768480" y="6925618"/>
                </a:lnTo>
                <a:cubicBezTo>
                  <a:pt x="402913" y="6909725"/>
                  <a:pt x="15897" y="6998238"/>
                  <a:pt x="1" y="6640279"/>
                </a:cubicBezTo>
                <a:cubicBezTo>
                  <a:pt x="4097" y="6378259"/>
                  <a:pt x="21532" y="1051549"/>
                  <a:pt x="13653" y="609615"/>
                </a:cubicBezTo>
                <a:close/>
              </a:path>
            </a:pathLst>
          </a:custGeom>
        </p:spPr>
        <p:txBody>
          <a:bodyPr vert="horz" anchor="ctr"/>
          <a:lstStyle>
            <a:lvl1pPr marL="0" marR="0" indent="0" algn="ctr" defTabSz="914400" rtl="0" eaLnBrk="0" fontAlgn="base" latinLnBrk="0" hangingPunct="0">
              <a:lnSpc>
                <a:spcPct val="100000"/>
              </a:lnSpc>
              <a:spcBef>
                <a:spcPct val="0"/>
              </a:spcBef>
              <a:spcAft>
                <a:spcPct val="0"/>
              </a:spcAft>
              <a:buClrTx/>
              <a:buSzTx/>
              <a:buFontTx/>
              <a:buNone/>
              <a:tabLst/>
              <a:defRPr sz="1600">
                <a:solidFill>
                  <a:srgbClr val="606060"/>
                </a:solidFill>
                <a:ea typeface="Arial"/>
                <a:cs typeface="Arial"/>
              </a:defRPr>
            </a:lvl1pPr>
          </a:lstStyle>
          <a:p>
            <a:pPr lvl="0"/>
            <a:endParaRPr lang="nl-BE" noProof="0">
              <a:sym typeface="Arial" charset="0"/>
            </a:endParaRPr>
          </a:p>
        </p:txBody>
      </p:sp>
    </p:spTree>
    <p:extLst>
      <p:ext uri="{BB962C8B-B14F-4D97-AF65-F5344CB8AC3E}">
        <p14:creationId xmlns:p14="http://schemas.microsoft.com/office/powerpoint/2010/main" val="237930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bee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87153" cy="1143000"/>
          </a:xfrm>
        </p:spPr>
        <p:txBody>
          <a:bodyPr/>
          <a:lstStyle/>
          <a:p>
            <a:r>
              <a:rPr lang="nl-BE" noProof="0"/>
              <a:t>Click to edit Master title style</a:t>
            </a:r>
          </a:p>
        </p:txBody>
      </p:sp>
      <p:sp>
        <p:nvSpPr>
          <p:cNvPr id="5" name="Picture Placeholder 6"/>
          <p:cNvSpPr>
            <a:spLocks noGrp="1"/>
          </p:cNvSpPr>
          <p:nvPr>
            <p:ph type="pic" sz="quarter" idx="13"/>
          </p:nvPr>
        </p:nvSpPr>
        <p:spPr>
          <a:xfrm>
            <a:off x="469986" y="1699863"/>
            <a:ext cx="5349458" cy="4572539"/>
          </a:xfrm>
          <a:custGeom>
            <a:avLst/>
            <a:gdLst>
              <a:gd name="connsiteX0" fmla="*/ 0 w 8048625"/>
              <a:gd name="connsiteY0" fmla="*/ 0 h 6858000"/>
              <a:gd name="connsiteX1" fmla="*/ 8048625 w 8048625"/>
              <a:gd name="connsiteY1" fmla="*/ 0 h 6858000"/>
              <a:gd name="connsiteX2" fmla="*/ 8048625 w 8048625"/>
              <a:gd name="connsiteY2" fmla="*/ 6858000 h 6858000"/>
              <a:gd name="connsiteX3" fmla="*/ 0 w 8048625"/>
              <a:gd name="connsiteY3" fmla="*/ 6858000 h 6858000"/>
              <a:gd name="connsiteX4" fmla="*/ 0 w 8048625"/>
              <a:gd name="connsiteY4" fmla="*/ 0 h 6858000"/>
              <a:gd name="connsiteX0" fmla="*/ 0 w 8070294"/>
              <a:gd name="connsiteY0" fmla="*/ 0 h 6858000"/>
              <a:gd name="connsiteX1" fmla="*/ 8048625 w 8070294"/>
              <a:gd name="connsiteY1" fmla="*/ 0 h 6858000"/>
              <a:gd name="connsiteX2" fmla="*/ 8069447 w 8070294"/>
              <a:gd name="connsiteY2" fmla="*/ 743049 h 6858000"/>
              <a:gd name="connsiteX3" fmla="*/ 8048625 w 8070294"/>
              <a:gd name="connsiteY3" fmla="*/ 6858000 h 6858000"/>
              <a:gd name="connsiteX4" fmla="*/ 0 w 8070294"/>
              <a:gd name="connsiteY4" fmla="*/ 6858000 h 6858000"/>
              <a:gd name="connsiteX5" fmla="*/ 0 w 8070294"/>
              <a:gd name="connsiteY5" fmla="*/ 0 h 6858000"/>
              <a:gd name="connsiteX0" fmla="*/ 0 w 8069474"/>
              <a:gd name="connsiteY0" fmla="*/ 13510 h 6871510"/>
              <a:gd name="connsiteX1" fmla="*/ 6927318 w 8069474"/>
              <a:gd name="connsiteY1" fmla="*/ 0 h 6871510"/>
              <a:gd name="connsiteX2" fmla="*/ 8069447 w 8069474"/>
              <a:gd name="connsiteY2" fmla="*/ 756559 h 6871510"/>
              <a:gd name="connsiteX3" fmla="*/ 8048625 w 8069474"/>
              <a:gd name="connsiteY3" fmla="*/ 6871510 h 6871510"/>
              <a:gd name="connsiteX4" fmla="*/ 0 w 8069474"/>
              <a:gd name="connsiteY4" fmla="*/ 6871510 h 6871510"/>
              <a:gd name="connsiteX5" fmla="*/ 0 w 8069474"/>
              <a:gd name="connsiteY5" fmla="*/ 13510 h 6871510"/>
              <a:gd name="connsiteX0" fmla="*/ 0 w 8070434"/>
              <a:gd name="connsiteY0" fmla="*/ 13510 h 6871510"/>
              <a:gd name="connsiteX1" fmla="*/ 6927318 w 8070434"/>
              <a:gd name="connsiteY1" fmla="*/ 0 h 6871510"/>
              <a:gd name="connsiteX2" fmla="*/ 8069447 w 8070434"/>
              <a:gd name="connsiteY2" fmla="*/ 756559 h 6871510"/>
              <a:gd name="connsiteX3" fmla="*/ 8048625 w 8070434"/>
              <a:gd name="connsiteY3" fmla="*/ 6871510 h 6871510"/>
              <a:gd name="connsiteX4" fmla="*/ 0 w 8070434"/>
              <a:gd name="connsiteY4" fmla="*/ 6871510 h 6871510"/>
              <a:gd name="connsiteX5" fmla="*/ 0 w 8070434"/>
              <a:gd name="connsiteY5" fmla="*/ 13510 h 6871510"/>
              <a:gd name="connsiteX0" fmla="*/ 0 w 8070434"/>
              <a:gd name="connsiteY0" fmla="*/ 13510 h 6871510"/>
              <a:gd name="connsiteX1" fmla="*/ 6927318 w 8070434"/>
              <a:gd name="connsiteY1" fmla="*/ 0 h 6871510"/>
              <a:gd name="connsiteX2" fmla="*/ 8069447 w 8070434"/>
              <a:gd name="connsiteY2" fmla="*/ 1134838 h 6871510"/>
              <a:gd name="connsiteX3" fmla="*/ 8048625 w 8070434"/>
              <a:gd name="connsiteY3" fmla="*/ 6871510 h 6871510"/>
              <a:gd name="connsiteX4" fmla="*/ 0 w 8070434"/>
              <a:gd name="connsiteY4" fmla="*/ 6871510 h 6871510"/>
              <a:gd name="connsiteX5" fmla="*/ 0 w 8070434"/>
              <a:gd name="connsiteY5" fmla="*/ 13510 h 6871510"/>
              <a:gd name="connsiteX0" fmla="*/ 0 w 8073601"/>
              <a:gd name="connsiteY0" fmla="*/ 13510 h 6871510"/>
              <a:gd name="connsiteX1" fmla="*/ 6927318 w 8073601"/>
              <a:gd name="connsiteY1" fmla="*/ 0 h 6871510"/>
              <a:gd name="connsiteX2" fmla="*/ 8069447 w 8073601"/>
              <a:gd name="connsiteY2" fmla="*/ 1134838 h 6871510"/>
              <a:gd name="connsiteX3" fmla="*/ 8048625 w 8073601"/>
              <a:gd name="connsiteY3" fmla="*/ 6871510 h 6871510"/>
              <a:gd name="connsiteX4" fmla="*/ 0 w 8073601"/>
              <a:gd name="connsiteY4" fmla="*/ 6871510 h 6871510"/>
              <a:gd name="connsiteX5" fmla="*/ 0 w 8073601"/>
              <a:gd name="connsiteY5" fmla="*/ 13510 h 6871510"/>
              <a:gd name="connsiteX0" fmla="*/ 0 w 8073601"/>
              <a:gd name="connsiteY0" fmla="*/ 13510 h 6871510"/>
              <a:gd name="connsiteX1" fmla="*/ 6927318 w 8073601"/>
              <a:gd name="connsiteY1" fmla="*/ 0 h 6871510"/>
              <a:gd name="connsiteX2" fmla="*/ 8069447 w 8073601"/>
              <a:gd name="connsiteY2" fmla="*/ 1134838 h 6871510"/>
              <a:gd name="connsiteX3" fmla="*/ 8048625 w 8073601"/>
              <a:gd name="connsiteY3" fmla="*/ 6871510 h 6871510"/>
              <a:gd name="connsiteX4" fmla="*/ 0 w 8073601"/>
              <a:gd name="connsiteY4" fmla="*/ 6871510 h 6871510"/>
              <a:gd name="connsiteX5" fmla="*/ 0 w 8073601"/>
              <a:gd name="connsiteY5" fmla="*/ 13510 h 6871510"/>
              <a:gd name="connsiteX0" fmla="*/ 0 w 8070729"/>
              <a:gd name="connsiteY0" fmla="*/ 13510 h 6871510"/>
              <a:gd name="connsiteX1" fmla="*/ 6927318 w 8070729"/>
              <a:gd name="connsiteY1" fmla="*/ 0 h 6871510"/>
              <a:gd name="connsiteX2" fmla="*/ 8069447 w 8070729"/>
              <a:gd name="connsiteY2" fmla="*/ 1134838 h 6871510"/>
              <a:gd name="connsiteX3" fmla="*/ 8048625 w 8070729"/>
              <a:gd name="connsiteY3" fmla="*/ 6871510 h 6871510"/>
              <a:gd name="connsiteX4" fmla="*/ 0 w 8070729"/>
              <a:gd name="connsiteY4" fmla="*/ 6871510 h 6871510"/>
              <a:gd name="connsiteX5" fmla="*/ 0 w 8070729"/>
              <a:gd name="connsiteY5" fmla="*/ 13510 h 6871510"/>
              <a:gd name="connsiteX0" fmla="*/ 0 w 8058574"/>
              <a:gd name="connsiteY0" fmla="*/ 13510 h 6871510"/>
              <a:gd name="connsiteX1" fmla="*/ 6927318 w 8058574"/>
              <a:gd name="connsiteY1" fmla="*/ 0 h 6871510"/>
              <a:gd name="connsiteX2" fmla="*/ 8055937 w 8058574"/>
              <a:gd name="connsiteY2" fmla="*/ 1121328 h 6871510"/>
              <a:gd name="connsiteX3" fmla="*/ 8048625 w 8058574"/>
              <a:gd name="connsiteY3" fmla="*/ 6871510 h 6871510"/>
              <a:gd name="connsiteX4" fmla="*/ 0 w 8058574"/>
              <a:gd name="connsiteY4" fmla="*/ 6871510 h 6871510"/>
              <a:gd name="connsiteX5" fmla="*/ 0 w 8058574"/>
              <a:gd name="connsiteY5" fmla="*/ 13510 h 6871510"/>
              <a:gd name="connsiteX0" fmla="*/ 0 w 8646990"/>
              <a:gd name="connsiteY0" fmla="*/ 13510 h 6871510"/>
              <a:gd name="connsiteX1" fmla="*/ 6927318 w 8646990"/>
              <a:gd name="connsiteY1" fmla="*/ 0 h 6871510"/>
              <a:gd name="connsiteX2" fmla="*/ 8055937 w 8646990"/>
              <a:gd name="connsiteY2" fmla="*/ 1121328 h 6871510"/>
              <a:gd name="connsiteX3" fmla="*/ 8055936 w 8646990"/>
              <a:gd name="connsiteY3" fmla="*/ 6201078 h 6871510"/>
              <a:gd name="connsiteX4" fmla="*/ 8048625 w 8646990"/>
              <a:gd name="connsiteY4" fmla="*/ 6871510 h 6871510"/>
              <a:gd name="connsiteX5" fmla="*/ 0 w 8646990"/>
              <a:gd name="connsiteY5" fmla="*/ 6871510 h 6871510"/>
              <a:gd name="connsiteX6" fmla="*/ 0 w 8646990"/>
              <a:gd name="connsiteY6" fmla="*/ 13510 h 6871510"/>
              <a:gd name="connsiteX0" fmla="*/ 0 w 8650532"/>
              <a:gd name="connsiteY0" fmla="*/ 13510 h 6871510"/>
              <a:gd name="connsiteX1" fmla="*/ 6927318 w 8650532"/>
              <a:gd name="connsiteY1" fmla="*/ 0 h 6871510"/>
              <a:gd name="connsiteX2" fmla="*/ 8055937 w 8650532"/>
              <a:gd name="connsiteY2" fmla="*/ 1121328 h 6871510"/>
              <a:gd name="connsiteX3" fmla="*/ 8069446 w 8650532"/>
              <a:gd name="connsiteY3" fmla="*/ 5822798 h 6871510"/>
              <a:gd name="connsiteX4" fmla="*/ 8048625 w 8650532"/>
              <a:gd name="connsiteY4" fmla="*/ 6871510 h 6871510"/>
              <a:gd name="connsiteX5" fmla="*/ 0 w 8650532"/>
              <a:gd name="connsiteY5" fmla="*/ 6871510 h 6871510"/>
              <a:gd name="connsiteX6" fmla="*/ 0 w 8650532"/>
              <a:gd name="connsiteY6" fmla="*/ 13510 h 6871510"/>
              <a:gd name="connsiteX0" fmla="*/ 0 w 8590494"/>
              <a:gd name="connsiteY0" fmla="*/ 13510 h 6872116"/>
              <a:gd name="connsiteX1" fmla="*/ 6927318 w 8590494"/>
              <a:gd name="connsiteY1" fmla="*/ 0 h 6872116"/>
              <a:gd name="connsiteX2" fmla="*/ 8055937 w 8590494"/>
              <a:gd name="connsiteY2" fmla="*/ 1121328 h 6872116"/>
              <a:gd name="connsiteX3" fmla="*/ 8069446 w 8590494"/>
              <a:gd name="connsiteY3" fmla="*/ 5822798 h 6872116"/>
              <a:gd name="connsiteX4" fmla="*/ 8048625 w 8590494"/>
              <a:gd name="connsiteY4" fmla="*/ 6871510 h 6872116"/>
              <a:gd name="connsiteX5" fmla="*/ 0 w 8590494"/>
              <a:gd name="connsiteY5" fmla="*/ 6871510 h 6872116"/>
              <a:gd name="connsiteX6" fmla="*/ 0 w 8590494"/>
              <a:gd name="connsiteY6" fmla="*/ 13510 h 6872116"/>
              <a:gd name="connsiteX0" fmla="*/ 0 w 8143482"/>
              <a:gd name="connsiteY0" fmla="*/ 13510 h 6871510"/>
              <a:gd name="connsiteX1" fmla="*/ 6927318 w 8143482"/>
              <a:gd name="connsiteY1" fmla="*/ 0 h 6871510"/>
              <a:gd name="connsiteX2" fmla="*/ 8055937 w 8143482"/>
              <a:gd name="connsiteY2" fmla="*/ 1121328 h 6871510"/>
              <a:gd name="connsiteX3" fmla="*/ 8069446 w 8143482"/>
              <a:gd name="connsiteY3" fmla="*/ 5822798 h 6871510"/>
              <a:gd name="connsiteX4" fmla="*/ 7008377 w 8143482"/>
              <a:gd name="connsiteY4" fmla="*/ 6844490 h 6871510"/>
              <a:gd name="connsiteX5" fmla="*/ 0 w 8143482"/>
              <a:gd name="connsiteY5" fmla="*/ 6871510 h 6871510"/>
              <a:gd name="connsiteX6" fmla="*/ 0 w 8143482"/>
              <a:gd name="connsiteY6" fmla="*/ 13510 h 6871510"/>
              <a:gd name="connsiteX0" fmla="*/ 0 w 8143482"/>
              <a:gd name="connsiteY0" fmla="*/ 13510 h 6871510"/>
              <a:gd name="connsiteX1" fmla="*/ 6927318 w 8143482"/>
              <a:gd name="connsiteY1" fmla="*/ 0 h 6871510"/>
              <a:gd name="connsiteX2" fmla="*/ 8055937 w 8143482"/>
              <a:gd name="connsiteY2" fmla="*/ 1121328 h 6871510"/>
              <a:gd name="connsiteX3" fmla="*/ 8069446 w 8143482"/>
              <a:gd name="connsiteY3" fmla="*/ 5822798 h 6871510"/>
              <a:gd name="connsiteX4" fmla="*/ 7008377 w 8143482"/>
              <a:gd name="connsiteY4" fmla="*/ 6844490 h 6871510"/>
              <a:gd name="connsiteX5" fmla="*/ 0 w 8143482"/>
              <a:gd name="connsiteY5" fmla="*/ 6871510 h 6871510"/>
              <a:gd name="connsiteX6" fmla="*/ 0 w 8143482"/>
              <a:gd name="connsiteY6" fmla="*/ 13510 h 6871510"/>
              <a:gd name="connsiteX0" fmla="*/ 0 w 8143482"/>
              <a:gd name="connsiteY0" fmla="*/ 13510 h 6886656"/>
              <a:gd name="connsiteX1" fmla="*/ 6927318 w 8143482"/>
              <a:gd name="connsiteY1" fmla="*/ 0 h 6886656"/>
              <a:gd name="connsiteX2" fmla="*/ 8055937 w 8143482"/>
              <a:gd name="connsiteY2" fmla="*/ 1121328 h 6886656"/>
              <a:gd name="connsiteX3" fmla="*/ 8069446 w 8143482"/>
              <a:gd name="connsiteY3" fmla="*/ 5822798 h 6886656"/>
              <a:gd name="connsiteX4" fmla="*/ 7062416 w 8143482"/>
              <a:gd name="connsiteY4" fmla="*/ 6885020 h 6886656"/>
              <a:gd name="connsiteX5" fmla="*/ 0 w 8143482"/>
              <a:gd name="connsiteY5" fmla="*/ 6871510 h 6886656"/>
              <a:gd name="connsiteX6" fmla="*/ 0 w 8143482"/>
              <a:gd name="connsiteY6" fmla="*/ 13510 h 6886656"/>
              <a:gd name="connsiteX0" fmla="*/ 0 w 8143482"/>
              <a:gd name="connsiteY0" fmla="*/ 13510 h 6871510"/>
              <a:gd name="connsiteX1" fmla="*/ 6927318 w 8143482"/>
              <a:gd name="connsiteY1" fmla="*/ 0 h 6871510"/>
              <a:gd name="connsiteX2" fmla="*/ 8055937 w 8143482"/>
              <a:gd name="connsiteY2" fmla="*/ 1121328 h 6871510"/>
              <a:gd name="connsiteX3" fmla="*/ 8069446 w 8143482"/>
              <a:gd name="connsiteY3" fmla="*/ 5822798 h 6871510"/>
              <a:gd name="connsiteX4" fmla="*/ 7008377 w 8143482"/>
              <a:gd name="connsiteY4" fmla="*/ 6858000 h 6871510"/>
              <a:gd name="connsiteX5" fmla="*/ 0 w 8143482"/>
              <a:gd name="connsiteY5" fmla="*/ 6871510 h 6871510"/>
              <a:gd name="connsiteX6" fmla="*/ 0 w 8143482"/>
              <a:gd name="connsiteY6" fmla="*/ 13510 h 6871510"/>
              <a:gd name="connsiteX0" fmla="*/ 0 w 8167752"/>
              <a:gd name="connsiteY0" fmla="*/ 13510 h 6940224"/>
              <a:gd name="connsiteX1" fmla="*/ 6927318 w 8167752"/>
              <a:gd name="connsiteY1" fmla="*/ 0 h 6940224"/>
              <a:gd name="connsiteX2" fmla="*/ 8055937 w 8167752"/>
              <a:gd name="connsiteY2" fmla="*/ 1121328 h 6940224"/>
              <a:gd name="connsiteX3" fmla="*/ 8136994 w 8167752"/>
              <a:gd name="connsiteY3" fmla="*/ 5782268 h 6940224"/>
              <a:gd name="connsiteX4" fmla="*/ 7008377 w 8167752"/>
              <a:gd name="connsiteY4" fmla="*/ 6858000 h 6940224"/>
              <a:gd name="connsiteX5" fmla="*/ 0 w 8167752"/>
              <a:gd name="connsiteY5" fmla="*/ 6871510 h 6940224"/>
              <a:gd name="connsiteX6" fmla="*/ 0 w 8167752"/>
              <a:gd name="connsiteY6" fmla="*/ 13510 h 6940224"/>
              <a:gd name="connsiteX0" fmla="*/ 0 w 8230994"/>
              <a:gd name="connsiteY0" fmla="*/ 13510 h 6940224"/>
              <a:gd name="connsiteX1" fmla="*/ 6927318 w 8230994"/>
              <a:gd name="connsiteY1" fmla="*/ 0 h 6940224"/>
              <a:gd name="connsiteX2" fmla="*/ 8150505 w 8230994"/>
              <a:gd name="connsiteY2" fmla="*/ 1080798 h 6940224"/>
              <a:gd name="connsiteX3" fmla="*/ 8136994 w 8230994"/>
              <a:gd name="connsiteY3" fmla="*/ 5782268 h 6940224"/>
              <a:gd name="connsiteX4" fmla="*/ 7008377 w 8230994"/>
              <a:gd name="connsiteY4" fmla="*/ 6858000 h 6940224"/>
              <a:gd name="connsiteX5" fmla="*/ 0 w 8230994"/>
              <a:gd name="connsiteY5" fmla="*/ 6871510 h 6940224"/>
              <a:gd name="connsiteX6" fmla="*/ 0 w 8230994"/>
              <a:gd name="connsiteY6" fmla="*/ 13510 h 6940224"/>
              <a:gd name="connsiteX0" fmla="*/ 0 w 8150844"/>
              <a:gd name="connsiteY0" fmla="*/ 13510 h 6940224"/>
              <a:gd name="connsiteX1" fmla="*/ 6927318 w 8150844"/>
              <a:gd name="connsiteY1" fmla="*/ 0 h 6940224"/>
              <a:gd name="connsiteX2" fmla="*/ 8150505 w 8150844"/>
              <a:gd name="connsiteY2" fmla="*/ 1080798 h 6940224"/>
              <a:gd name="connsiteX3" fmla="*/ 8136994 w 8150844"/>
              <a:gd name="connsiteY3" fmla="*/ 5782268 h 6940224"/>
              <a:gd name="connsiteX4" fmla="*/ 7008377 w 8150844"/>
              <a:gd name="connsiteY4" fmla="*/ 6858000 h 6940224"/>
              <a:gd name="connsiteX5" fmla="*/ 0 w 8150844"/>
              <a:gd name="connsiteY5" fmla="*/ 6871510 h 6940224"/>
              <a:gd name="connsiteX6" fmla="*/ 0 w 8150844"/>
              <a:gd name="connsiteY6" fmla="*/ 13510 h 6940224"/>
              <a:gd name="connsiteX0" fmla="*/ 0 w 8150844"/>
              <a:gd name="connsiteY0" fmla="*/ 13510 h 6880309"/>
              <a:gd name="connsiteX1" fmla="*/ 6927318 w 8150844"/>
              <a:gd name="connsiteY1" fmla="*/ 0 h 6880309"/>
              <a:gd name="connsiteX2" fmla="*/ 8150505 w 8150844"/>
              <a:gd name="connsiteY2" fmla="*/ 1080798 h 6880309"/>
              <a:gd name="connsiteX3" fmla="*/ 8136994 w 8150844"/>
              <a:gd name="connsiteY3" fmla="*/ 5782268 h 6880309"/>
              <a:gd name="connsiteX4" fmla="*/ 7008377 w 8150844"/>
              <a:gd name="connsiteY4" fmla="*/ 6858000 h 6880309"/>
              <a:gd name="connsiteX5" fmla="*/ 0 w 8150844"/>
              <a:gd name="connsiteY5" fmla="*/ 6871510 h 6880309"/>
              <a:gd name="connsiteX6" fmla="*/ 0 w 8150844"/>
              <a:gd name="connsiteY6" fmla="*/ 13510 h 6880309"/>
              <a:gd name="connsiteX0" fmla="*/ 0 w 8150505"/>
              <a:gd name="connsiteY0" fmla="*/ 13510 h 6871510"/>
              <a:gd name="connsiteX1" fmla="*/ 6927318 w 8150505"/>
              <a:gd name="connsiteY1" fmla="*/ 0 h 6871510"/>
              <a:gd name="connsiteX2" fmla="*/ 8150505 w 8150505"/>
              <a:gd name="connsiteY2" fmla="*/ 1080798 h 6871510"/>
              <a:gd name="connsiteX3" fmla="*/ 8136994 w 8150505"/>
              <a:gd name="connsiteY3" fmla="*/ 5782268 h 6871510"/>
              <a:gd name="connsiteX4" fmla="*/ 7008377 w 8150505"/>
              <a:gd name="connsiteY4" fmla="*/ 6858000 h 6871510"/>
              <a:gd name="connsiteX5" fmla="*/ 0 w 8150505"/>
              <a:gd name="connsiteY5" fmla="*/ 6871510 h 6871510"/>
              <a:gd name="connsiteX6" fmla="*/ 0 w 8150505"/>
              <a:gd name="connsiteY6" fmla="*/ 13510 h 6871510"/>
              <a:gd name="connsiteX0" fmla="*/ 0 w 8150505"/>
              <a:gd name="connsiteY0" fmla="*/ 13510 h 6871510"/>
              <a:gd name="connsiteX1" fmla="*/ 6927318 w 8150505"/>
              <a:gd name="connsiteY1" fmla="*/ 0 h 6871510"/>
              <a:gd name="connsiteX2" fmla="*/ 8150505 w 8150505"/>
              <a:gd name="connsiteY2" fmla="*/ 1080798 h 6871510"/>
              <a:gd name="connsiteX3" fmla="*/ 8136994 w 8150505"/>
              <a:gd name="connsiteY3" fmla="*/ 5782268 h 6871510"/>
              <a:gd name="connsiteX4" fmla="*/ 7265061 w 8150505"/>
              <a:gd name="connsiteY4" fmla="*/ 6844490 h 6871510"/>
              <a:gd name="connsiteX5" fmla="*/ 0 w 8150505"/>
              <a:gd name="connsiteY5" fmla="*/ 6871510 h 6871510"/>
              <a:gd name="connsiteX6" fmla="*/ 0 w 8150505"/>
              <a:gd name="connsiteY6" fmla="*/ 13510 h 6871510"/>
              <a:gd name="connsiteX0" fmla="*/ 0 w 8238955"/>
              <a:gd name="connsiteY0" fmla="*/ 13510 h 6920589"/>
              <a:gd name="connsiteX1" fmla="*/ 6927318 w 8238955"/>
              <a:gd name="connsiteY1" fmla="*/ 0 h 6920589"/>
              <a:gd name="connsiteX2" fmla="*/ 8150505 w 8238955"/>
              <a:gd name="connsiteY2" fmla="*/ 1080798 h 6920589"/>
              <a:gd name="connsiteX3" fmla="*/ 8164013 w 8238955"/>
              <a:gd name="connsiteY3" fmla="*/ 5917368 h 6920589"/>
              <a:gd name="connsiteX4" fmla="*/ 7265061 w 8238955"/>
              <a:gd name="connsiteY4" fmla="*/ 6844490 h 6920589"/>
              <a:gd name="connsiteX5" fmla="*/ 0 w 8238955"/>
              <a:gd name="connsiteY5" fmla="*/ 6871510 h 6920589"/>
              <a:gd name="connsiteX6" fmla="*/ 0 w 8238955"/>
              <a:gd name="connsiteY6" fmla="*/ 13510 h 6920589"/>
              <a:gd name="connsiteX0" fmla="*/ 0 w 8250601"/>
              <a:gd name="connsiteY0" fmla="*/ 13510 h 6920589"/>
              <a:gd name="connsiteX1" fmla="*/ 6927318 w 8250601"/>
              <a:gd name="connsiteY1" fmla="*/ 0 h 6920589"/>
              <a:gd name="connsiteX2" fmla="*/ 8150505 w 8250601"/>
              <a:gd name="connsiteY2" fmla="*/ 1080798 h 6920589"/>
              <a:gd name="connsiteX3" fmla="*/ 8164013 w 8250601"/>
              <a:gd name="connsiteY3" fmla="*/ 5917368 h 6920589"/>
              <a:gd name="connsiteX4" fmla="*/ 7265061 w 8250601"/>
              <a:gd name="connsiteY4" fmla="*/ 6844490 h 6920589"/>
              <a:gd name="connsiteX5" fmla="*/ 0 w 8250601"/>
              <a:gd name="connsiteY5" fmla="*/ 6871510 h 6920589"/>
              <a:gd name="connsiteX6" fmla="*/ 0 w 8250601"/>
              <a:gd name="connsiteY6" fmla="*/ 13510 h 6920589"/>
              <a:gd name="connsiteX0" fmla="*/ 0 w 8260042"/>
              <a:gd name="connsiteY0" fmla="*/ 13510 h 6902738"/>
              <a:gd name="connsiteX1" fmla="*/ 6927318 w 8260042"/>
              <a:gd name="connsiteY1" fmla="*/ 0 h 6902738"/>
              <a:gd name="connsiteX2" fmla="*/ 8150505 w 8260042"/>
              <a:gd name="connsiteY2" fmla="*/ 1080798 h 6902738"/>
              <a:gd name="connsiteX3" fmla="*/ 8177523 w 8260042"/>
              <a:gd name="connsiteY3" fmla="*/ 6160548 h 6902738"/>
              <a:gd name="connsiteX4" fmla="*/ 7265061 w 8260042"/>
              <a:gd name="connsiteY4" fmla="*/ 6844490 h 6902738"/>
              <a:gd name="connsiteX5" fmla="*/ 0 w 8260042"/>
              <a:gd name="connsiteY5" fmla="*/ 6871510 h 6902738"/>
              <a:gd name="connsiteX6" fmla="*/ 0 w 8260042"/>
              <a:gd name="connsiteY6" fmla="*/ 13510 h 6902738"/>
              <a:gd name="connsiteX0" fmla="*/ 0 w 8238497"/>
              <a:gd name="connsiteY0" fmla="*/ 13510 h 6943434"/>
              <a:gd name="connsiteX1" fmla="*/ 6927318 w 8238497"/>
              <a:gd name="connsiteY1" fmla="*/ 0 h 6943434"/>
              <a:gd name="connsiteX2" fmla="*/ 8150505 w 8238497"/>
              <a:gd name="connsiteY2" fmla="*/ 1080798 h 6943434"/>
              <a:gd name="connsiteX3" fmla="*/ 8177523 w 8238497"/>
              <a:gd name="connsiteY3" fmla="*/ 6160548 h 6943434"/>
              <a:gd name="connsiteX4" fmla="*/ 7197513 w 8238497"/>
              <a:gd name="connsiteY4" fmla="*/ 6898530 h 6943434"/>
              <a:gd name="connsiteX5" fmla="*/ 0 w 8238497"/>
              <a:gd name="connsiteY5" fmla="*/ 6871510 h 6943434"/>
              <a:gd name="connsiteX6" fmla="*/ 0 w 8238497"/>
              <a:gd name="connsiteY6" fmla="*/ 13510 h 6943434"/>
              <a:gd name="connsiteX0" fmla="*/ 0 w 8181187"/>
              <a:gd name="connsiteY0" fmla="*/ 13510 h 6898648"/>
              <a:gd name="connsiteX1" fmla="*/ 6927318 w 8181187"/>
              <a:gd name="connsiteY1" fmla="*/ 0 h 6898648"/>
              <a:gd name="connsiteX2" fmla="*/ 8150505 w 8181187"/>
              <a:gd name="connsiteY2" fmla="*/ 1080798 h 6898648"/>
              <a:gd name="connsiteX3" fmla="*/ 8177523 w 8181187"/>
              <a:gd name="connsiteY3" fmla="*/ 6160548 h 6898648"/>
              <a:gd name="connsiteX4" fmla="*/ 7197513 w 8181187"/>
              <a:gd name="connsiteY4" fmla="*/ 6898530 h 6898648"/>
              <a:gd name="connsiteX5" fmla="*/ 0 w 8181187"/>
              <a:gd name="connsiteY5" fmla="*/ 6871510 h 6898648"/>
              <a:gd name="connsiteX6" fmla="*/ 0 w 8181187"/>
              <a:gd name="connsiteY6" fmla="*/ 13510 h 6898648"/>
              <a:gd name="connsiteX0" fmla="*/ 0 w 8178632"/>
              <a:gd name="connsiteY0" fmla="*/ 13510 h 6898547"/>
              <a:gd name="connsiteX1" fmla="*/ 6927318 w 8178632"/>
              <a:gd name="connsiteY1" fmla="*/ 0 h 6898547"/>
              <a:gd name="connsiteX2" fmla="*/ 8150505 w 8178632"/>
              <a:gd name="connsiteY2" fmla="*/ 1080798 h 6898547"/>
              <a:gd name="connsiteX3" fmla="*/ 8177523 w 8178632"/>
              <a:gd name="connsiteY3" fmla="*/ 6160548 h 6898547"/>
              <a:gd name="connsiteX4" fmla="*/ 7197513 w 8178632"/>
              <a:gd name="connsiteY4" fmla="*/ 6898530 h 6898547"/>
              <a:gd name="connsiteX5" fmla="*/ 0 w 8178632"/>
              <a:gd name="connsiteY5" fmla="*/ 6871510 h 6898547"/>
              <a:gd name="connsiteX6" fmla="*/ 0 w 8178632"/>
              <a:gd name="connsiteY6" fmla="*/ 13510 h 6898547"/>
              <a:gd name="connsiteX0" fmla="*/ 0 w 8177808"/>
              <a:gd name="connsiteY0" fmla="*/ 13510 h 6900791"/>
              <a:gd name="connsiteX1" fmla="*/ 6927318 w 8177808"/>
              <a:gd name="connsiteY1" fmla="*/ 0 h 6900791"/>
              <a:gd name="connsiteX2" fmla="*/ 8150505 w 8177808"/>
              <a:gd name="connsiteY2" fmla="*/ 1080798 h 6900791"/>
              <a:gd name="connsiteX3" fmla="*/ 8177523 w 8177808"/>
              <a:gd name="connsiteY3" fmla="*/ 6160548 h 6900791"/>
              <a:gd name="connsiteX4" fmla="*/ 7197513 w 8177808"/>
              <a:gd name="connsiteY4" fmla="*/ 6898530 h 6900791"/>
              <a:gd name="connsiteX5" fmla="*/ 0 w 8177808"/>
              <a:gd name="connsiteY5" fmla="*/ 6871510 h 6900791"/>
              <a:gd name="connsiteX6" fmla="*/ 0 w 8177808"/>
              <a:gd name="connsiteY6" fmla="*/ 13510 h 6900791"/>
              <a:gd name="connsiteX0" fmla="*/ 0 w 8218968"/>
              <a:gd name="connsiteY0" fmla="*/ 13510 h 6974251"/>
              <a:gd name="connsiteX1" fmla="*/ 6927318 w 8218968"/>
              <a:gd name="connsiteY1" fmla="*/ 0 h 6974251"/>
              <a:gd name="connsiteX2" fmla="*/ 8150505 w 8218968"/>
              <a:gd name="connsiteY2" fmla="*/ 1080798 h 6974251"/>
              <a:gd name="connsiteX3" fmla="*/ 8159250 w 8218968"/>
              <a:gd name="connsiteY3" fmla="*/ 5785956 h 6974251"/>
              <a:gd name="connsiteX4" fmla="*/ 7197513 w 8218968"/>
              <a:gd name="connsiteY4" fmla="*/ 6898530 h 6974251"/>
              <a:gd name="connsiteX5" fmla="*/ 0 w 8218968"/>
              <a:gd name="connsiteY5" fmla="*/ 6871510 h 6974251"/>
              <a:gd name="connsiteX6" fmla="*/ 0 w 8218968"/>
              <a:gd name="connsiteY6" fmla="*/ 13510 h 6974251"/>
              <a:gd name="connsiteX0" fmla="*/ 0 w 8210914"/>
              <a:gd name="connsiteY0" fmla="*/ 13510 h 6974251"/>
              <a:gd name="connsiteX1" fmla="*/ 6927318 w 8210914"/>
              <a:gd name="connsiteY1" fmla="*/ 0 h 6974251"/>
              <a:gd name="connsiteX2" fmla="*/ 8150505 w 8210914"/>
              <a:gd name="connsiteY2" fmla="*/ 1080798 h 6974251"/>
              <a:gd name="connsiteX3" fmla="*/ 8159250 w 8210914"/>
              <a:gd name="connsiteY3" fmla="*/ 5785956 h 6974251"/>
              <a:gd name="connsiteX4" fmla="*/ 7197513 w 8210914"/>
              <a:gd name="connsiteY4" fmla="*/ 6898530 h 6974251"/>
              <a:gd name="connsiteX5" fmla="*/ 0 w 8210914"/>
              <a:gd name="connsiteY5" fmla="*/ 6871510 h 6974251"/>
              <a:gd name="connsiteX6" fmla="*/ 0 w 8210914"/>
              <a:gd name="connsiteY6" fmla="*/ 13510 h 6974251"/>
              <a:gd name="connsiteX0" fmla="*/ 0 w 8167974"/>
              <a:gd name="connsiteY0" fmla="*/ 13510 h 6947092"/>
              <a:gd name="connsiteX1" fmla="*/ 6927318 w 8167974"/>
              <a:gd name="connsiteY1" fmla="*/ 0 h 6947092"/>
              <a:gd name="connsiteX2" fmla="*/ 8150505 w 8167974"/>
              <a:gd name="connsiteY2" fmla="*/ 1080798 h 6947092"/>
              <a:gd name="connsiteX3" fmla="*/ 8159250 w 8167974"/>
              <a:gd name="connsiteY3" fmla="*/ 5785956 h 6947092"/>
              <a:gd name="connsiteX4" fmla="*/ 7005652 w 8167974"/>
              <a:gd name="connsiteY4" fmla="*/ 6861985 h 6947092"/>
              <a:gd name="connsiteX5" fmla="*/ 0 w 8167974"/>
              <a:gd name="connsiteY5" fmla="*/ 6871510 h 6947092"/>
              <a:gd name="connsiteX6" fmla="*/ 0 w 8167974"/>
              <a:gd name="connsiteY6" fmla="*/ 13510 h 6947092"/>
              <a:gd name="connsiteX0" fmla="*/ 0 w 8159294"/>
              <a:gd name="connsiteY0" fmla="*/ 13510 h 6871510"/>
              <a:gd name="connsiteX1" fmla="*/ 6927318 w 8159294"/>
              <a:gd name="connsiteY1" fmla="*/ 0 h 6871510"/>
              <a:gd name="connsiteX2" fmla="*/ 8150505 w 8159294"/>
              <a:gd name="connsiteY2" fmla="*/ 1080798 h 6871510"/>
              <a:gd name="connsiteX3" fmla="*/ 8159250 w 8159294"/>
              <a:gd name="connsiteY3" fmla="*/ 5785956 h 6871510"/>
              <a:gd name="connsiteX4" fmla="*/ 7005652 w 8159294"/>
              <a:gd name="connsiteY4" fmla="*/ 6861985 h 6871510"/>
              <a:gd name="connsiteX5" fmla="*/ 0 w 8159294"/>
              <a:gd name="connsiteY5" fmla="*/ 6871510 h 6871510"/>
              <a:gd name="connsiteX6" fmla="*/ 0 w 8159294"/>
              <a:gd name="connsiteY6" fmla="*/ 13510 h 6871510"/>
              <a:gd name="connsiteX0" fmla="*/ 0 w 8159294"/>
              <a:gd name="connsiteY0" fmla="*/ 13510 h 6871510"/>
              <a:gd name="connsiteX1" fmla="*/ 6927318 w 8159294"/>
              <a:gd name="connsiteY1" fmla="*/ 0 h 6871510"/>
              <a:gd name="connsiteX2" fmla="*/ 8150505 w 8159294"/>
              <a:gd name="connsiteY2" fmla="*/ 1080798 h 6871510"/>
              <a:gd name="connsiteX3" fmla="*/ 8159250 w 8159294"/>
              <a:gd name="connsiteY3" fmla="*/ 5785956 h 6871510"/>
              <a:gd name="connsiteX4" fmla="*/ 7005652 w 8159294"/>
              <a:gd name="connsiteY4" fmla="*/ 6861985 h 6871510"/>
              <a:gd name="connsiteX5" fmla="*/ 0 w 8159294"/>
              <a:gd name="connsiteY5" fmla="*/ 6871510 h 6871510"/>
              <a:gd name="connsiteX6" fmla="*/ 0 w 8159294"/>
              <a:gd name="connsiteY6" fmla="*/ 13510 h 6871510"/>
              <a:gd name="connsiteX0" fmla="*/ 0 w 8159294"/>
              <a:gd name="connsiteY0" fmla="*/ 13510 h 6873740"/>
              <a:gd name="connsiteX1" fmla="*/ 6927318 w 8159294"/>
              <a:gd name="connsiteY1" fmla="*/ 0 h 6873740"/>
              <a:gd name="connsiteX2" fmla="*/ 8150505 w 8159294"/>
              <a:gd name="connsiteY2" fmla="*/ 1080798 h 6873740"/>
              <a:gd name="connsiteX3" fmla="*/ 8159250 w 8159294"/>
              <a:gd name="connsiteY3" fmla="*/ 5785956 h 6873740"/>
              <a:gd name="connsiteX4" fmla="*/ 7005652 w 8159294"/>
              <a:gd name="connsiteY4" fmla="*/ 6861985 h 6873740"/>
              <a:gd name="connsiteX5" fmla="*/ 0 w 8159294"/>
              <a:gd name="connsiteY5" fmla="*/ 6871510 h 6873740"/>
              <a:gd name="connsiteX6" fmla="*/ 0 w 8159294"/>
              <a:gd name="connsiteY6" fmla="*/ 13510 h 6873740"/>
              <a:gd name="connsiteX0" fmla="*/ 0 w 8159294"/>
              <a:gd name="connsiteY0" fmla="*/ 13510 h 6873740"/>
              <a:gd name="connsiteX1" fmla="*/ 6927318 w 8159294"/>
              <a:gd name="connsiteY1" fmla="*/ 0 h 6873740"/>
              <a:gd name="connsiteX2" fmla="*/ 8150505 w 8159294"/>
              <a:gd name="connsiteY2" fmla="*/ 1080798 h 6873740"/>
              <a:gd name="connsiteX3" fmla="*/ 8159250 w 8159294"/>
              <a:gd name="connsiteY3" fmla="*/ 5785956 h 6873740"/>
              <a:gd name="connsiteX4" fmla="*/ 7005652 w 8159294"/>
              <a:gd name="connsiteY4" fmla="*/ 6861985 h 6873740"/>
              <a:gd name="connsiteX5" fmla="*/ 0 w 8159294"/>
              <a:gd name="connsiteY5" fmla="*/ 6871510 h 6873740"/>
              <a:gd name="connsiteX6" fmla="*/ 0 w 8159294"/>
              <a:gd name="connsiteY6" fmla="*/ 13510 h 6873740"/>
              <a:gd name="connsiteX0" fmla="*/ 0 w 8161265"/>
              <a:gd name="connsiteY0" fmla="*/ 13510 h 6873740"/>
              <a:gd name="connsiteX1" fmla="*/ 6927318 w 8161265"/>
              <a:gd name="connsiteY1" fmla="*/ 0 h 6873740"/>
              <a:gd name="connsiteX2" fmla="*/ 8150505 w 8161265"/>
              <a:gd name="connsiteY2" fmla="*/ 1080798 h 6873740"/>
              <a:gd name="connsiteX3" fmla="*/ 8159250 w 8161265"/>
              <a:gd name="connsiteY3" fmla="*/ 5785956 h 6873740"/>
              <a:gd name="connsiteX4" fmla="*/ 7005652 w 8161265"/>
              <a:gd name="connsiteY4" fmla="*/ 6861985 h 6873740"/>
              <a:gd name="connsiteX5" fmla="*/ 0 w 8161265"/>
              <a:gd name="connsiteY5" fmla="*/ 6871510 h 6873740"/>
              <a:gd name="connsiteX6" fmla="*/ 0 w 8161265"/>
              <a:gd name="connsiteY6" fmla="*/ 13510 h 6873740"/>
              <a:gd name="connsiteX0" fmla="*/ 0 w 8161265"/>
              <a:gd name="connsiteY0" fmla="*/ 13510 h 6887493"/>
              <a:gd name="connsiteX1" fmla="*/ 6927318 w 8161265"/>
              <a:gd name="connsiteY1" fmla="*/ 0 h 6887493"/>
              <a:gd name="connsiteX2" fmla="*/ 8150505 w 8161265"/>
              <a:gd name="connsiteY2" fmla="*/ 1080798 h 6887493"/>
              <a:gd name="connsiteX3" fmla="*/ 8159250 w 8161265"/>
              <a:gd name="connsiteY3" fmla="*/ 5785956 h 6887493"/>
              <a:gd name="connsiteX4" fmla="*/ 7188378 w 8161265"/>
              <a:gd name="connsiteY4" fmla="*/ 6880257 h 6887493"/>
              <a:gd name="connsiteX5" fmla="*/ 0 w 8161265"/>
              <a:gd name="connsiteY5" fmla="*/ 6871510 h 6887493"/>
              <a:gd name="connsiteX6" fmla="*/ 0 w 8161265"/>
              <a:gd name="connsiteY6" fmla="*/ 13510 h 6887493"/>
              <a:gd name="connsiteX0" fmla="*/ 0 w 8161265"/>
              <a:gd name="connsiteY0" fmla="*/ 13510 h 6880257"/>
              <a:gd name="connsiteX1" fmla="*/ 6927318 w 8161265"/>
              <a:gd name="connsiteY1" fmla="*/ 0 h 6880257"/>
              <a:gd name="connsiteX2" fmla="*/ 8150505 w 8161265"/>
              <a:gd name="connsiteY2" fmla="*/ 1080798 h 6880257"/>
              <a:gd name="connsiteX3" fmla="*/ 8159250 w 8161265"/>
              <a:gd name="connsiteY3" fmla="*/ 5785956 h 6880257"/>
              <a:gd name="connsiteX4" fmla="*/ 7188378 w 8161265"/>
              <a:gd name="connsiteY4" fmla="*/ 6880257 h 6880257"/>
              <a:gd name="connsiteX5" fmla="*/ 0 w 8161265"/>
              <a:gd name="connsiteY5" fmla="*/ 6871510 h 6880257"/>
              <a:gd name="connsiteX6" fmla="*/ 0 w 8161265"/>
              <a:gd name="connsiteY6" fmla="*/ 13510 h 6880257"/>
              <a:gd name="connsiteX0" fmla="*/ 0 w 8161265"/>
              <a:gd name="connsiteY0" fmla="*/ 13510 h 6880257"/>
              <a:gd name="connsiteX1" fmla="*/ 6927318 w 8161265"/>
              <a:gd name="connsiteY1" fmla="*/ 0 h 6880257"/>
              <a:gd name="connsiteX2" fmla="*/ 8150506 w 8161265"/>
              <a:gd name="connsiteY2" fmla="*/ 1259967 h 6880257"/>
              <a:gd name="connsiteX3" fmla="*/ 8159250 w 8161265"/>
              <a:gd name="connsiteY3" fmla="*/ 5785956 h 6880257"/>
              <a:gd name="connsiteX4" fmla="*/ 7188378 w 8161265"/>
              <a:gd name="connsiteY4" fmla="*/ 6880257 h 6880257"/>
              <a:gd name="connsiteX5" fmla="*/ 0 w 8161265"/>
              <a:gd name="connsiteY5" fmla="*/ 6871510 h 6880257"/>
              <a:gd name="connsiteX6" fmla="*/ 0 w 8161265"/>
              <a:gd name="connsiteY6" fmla="*/ 13510 h 6880257"/>
              <a:gd name="connsiteX0" fmla="*/ 0 w 8161265"/>
              <a:gd name="connsiteY0" fmla="*/ -1 h 6866746"/>
              <a:gd name="connsiteX1" fmla="*/ 6927318 w 8161265"/>
              <a:gd name="connsiteY1" fmla="*/ 165659 h 6866746"/>
              <a:gd name="connsiteX2" fmla="*/ 8150506 w 8161265"/>
              <a:gd name="connsiteY2" fmla="*/ 1246456 h 6866746"/>
              <a:gd name="connsiteX3" fmla="*/ 8159250 w 8161265"/>
              <a:gd name="connsiteY3" fmla="*/ 5772445 h 6866746"/>
              <a:gd name="connsiteX4" fmla="*/ 7188378 w 8161265"/>
              <a:gd name="connsiteY4" fmla="*/ 6866746 h 6866746"/>
              <a:gd name="connsiteX5" fmla="*/ 0 w 8161265"/>
              <a:gd name="connsiteY5" fmla="*/ 6857999 h 6866746"/>
              <a:gd name="connsiteX6" fmla="*/ 0 w 8161265"/>
              <a:gd name="connsiteY6" fmla="*/ -1 h 6866746"/>
              <a:gd name="connsiteX0" fmla="*/ 0 w 8191126"/>
              <a:gd name="connsiteY0" fmla="*/ 0 h 6747303"/>
              <a:gd name="connsiteX1" fmla="*/ 6957179 w 8191126"/>
              <a:gd name="connsiteY1" fmla="*/ 46216 h 6747303"/>
              <a:gd name="connsiteX2" fmla="*/ 8180367 w 8191126"/>
              <a:gd name="connsiteY2" fmla="*/ 1127013 h 6747303"/>
              <a:gd name="connsiteX3" fmla="*/ 8189111 w 8191126"/>
              <a:gd name="connsiteY3" fmla="*/ 5653002 h 6747303"/>
              <a:gd name="connsiteX4" fmla="*/ 7218239 w 8191126"/>
              <a:gd name="connsiteY4" fmla="*/ 6747303 h 6747303"/>
              <a:gd name="connsiteX5" fmla="*/ 29861 w 8191126"/>
              <a:gd name="connsiteY5" fmla="*/ 6738556 h 6747303"/>
              <a:gd name="connsiteX6" fmla="*/ 0 w 8191126"/>
              <a:gd name="connsiteY6" fmla="*/ 0 h 6747303"/>
              <a:gd name="connsiteX0" fmla="*/ 0 w 8191126"/>
              <a:gd name="connsiteY0" fmla="*/ 1468 h 6748771"/>
              <a:gd name="connsiteX1" fmla="*/ 6957179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468 h 6748771"/>
              <a:gd name="connsiteX1" fmla="*/ 7147909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468 h 6748771"/>
              <a:gd name="connsiteX1" fmla="*/ 7147909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468 h 6748771"/>
              <a:gd name="connsiteX1" fmla="*/ 7259168 w 8191126"/>
              <a:gd name="connsiteY1" fmla="*/ 0 h 6748771"/>
              <a:gd name="connsiteX2" fmla="*/ 8180367 w 8191126"/>
              <a:gd name="connsiteY2" fmla="*/ 1128481 h 6748771"/>
              <a:gd name="connsiteX3" fmla="*/ 8189111 w 8191126"/>
              <a:gd name="connsiteY3" fmla="*/ 5654470 h 6748771"/>
              <a:gd name="connsiteX4" fmla="*/ 7218239 w 8191126"/>
              <a:gd name="connsiteY4" fmla="*/ 6748771 h 6748771"/>
              <a:gd name="connsiteX5" fmla="*/ 29861 w 8191126"/>
              <a:gd name="connsiteY5" fmla="*/ 6740024 h 6748771"/>
              <a:gd name="connsiteX6" fmla="*/ 0 w 8191126"/>
              <a:gd name="connsiteY6" fmla="*/ 1468 h 6748771"/>
              <a:gd name="connsiteX0" fmla="*/ 0 w 8191126"/>
              <a:gd name="connsiteY0" fmla="*/ 17818 h 6765121"/>
              <a:gd name="connsiteX1" fmla="*/ 355914 w 8191126"/>
              <a:gd name="connsiteY1" fmla="*/ 0 h 6765121"/>
              <a:gd name="connsiteX2" fmla="*/ 7259168 w 8191126"/>
              <a:gd name="connsiteY2" fmla="*/ 16350 h 6765121"/>
              <a:gd name="connsiteX3" fmla="*/ 8180367 w 8191126"/>
              <a:gd name="connsiteY3" fmla="*/ 1144831 h 6765121"/>
              <a:gd name="connsiteX4" fmla="*/ 8189111 w 8191126"/>
              <a:gd name="connsiteY4" fmla="*/ 5670820 h 6765121"/>
              <a:gd name="connsiteX5" fmla="*/ 7218239 w 8191126"/>
              <a:gd name="connsiteY5" fmla="*/ 6765121 h 6765121"/>
              <a:gd name="connsiteX6" fmla="*/ 29861 w 8191126"/>
              <a:gd name="connsiteY6" fmla="*/ 6756374 h 6765121"/>
              <a:gd name="connsiteX7" fmla="*/ 0 w 8191126"/>
              <a:gd name="connsiteY7" fmla="*/ 17818 h 6765121"/>
              <a:gd name="connsiteX0" fmla="*/ 0 w 8191126"/>
              <a:gd name="connsiteY0" fmla="*/ 17818 h 6765121"/>
              <a:gd name="connsiteX1" fmla="*/ 355914 w 8191126"/>
              <a:gd name="connsiteY1" fmla="*/ 0 h 6765121"/>
              <a:gd name="connsiteX2" fmla="*/ 7259168 w 8191126"/>
              <a:gd name="connsiteY2" fmla="*/ 16350 h 6765121"/>
              <a:gd name="connsiteX3" fmla="*/ 8180367 w 8191126"/>
              <a:gd name="connsiteY3" fmla="*/ 1144831 h 6765121"/>
              <a:gd name="connsiteX4" fmla="*/ 8189111 w 8191126"/>
              <a:gd name="connsiteY4" fmla="*/ 5670820 h 6765121"/>
              <a:gd name="connsiteX5" fmla="*/ 7218239 w 8191126"/>
              <a:gd name="connsiteY5" fmla="*/ 6765121 h 6765121"/>
              <a:gd name="connsiteX6" fmla="*/ 29861 w 8191126"/>
              <a:gd name="connsiteY6" fmla="*/ 6756374 h 6765121"/>
              <a:gd name="connsiteX7" fmla="*/ 6243 w 8191126"/>
              <a:gd name="connsiteY7" fmla="*/ 921871 h 6765121"/>
              <a:gd name="connsiteX8" fmla="*/ 0 w 8191126"/>
              <a:gd name="connsiteY8" fmla="*/ 17818 h 6765121"/>
              <a:gd name="connsiteX0" fmla="*/ 0 w 8184883"/>
              <a:gd name="connsiteY0" fmla="*/ 921871 h 6765121"/>
              <a:gd name="connsiteX1" fmla="*/ 349671 w 8184883"/>
              <a:gd name="connsiteY1" fmla="*/ 0 h 6765121"/>
              <a:gd name="connsiteX2" fmla="*/ 7252925 w 8184883"/>
              <a:gd name="connsiteY2" fmla="*/ 16350 h 6765121"/>
              <a:gd name="connsiteX3" fmla="*/ 8174124 w 8184883"/>
              <a:gd name="connsiteY3" fmla="*/ 1144831 h 6765121"/>
              <a:gd name="connsiteX4" fmla="*/ 8182868 w 8184883"/>
              <a:gd name="connsiteY4" fmla="*/ 5670820 h 6765121"/>
              <a:gd name="connsiteX5" fmla="*/ 7211996 w 8184883"/>
              <a:gd name="connsiteY5" fmla="*/ 6765121 h 6765121"/>
              <a:gd name="connsiteX6" fmla="*/ 23618 w 8184883"/>
              <a:gd name="connsiteY6" fmla="*/ 6756374 h 6765121"/>
              <a:gd name="connsiteX7" fmla="*/ 0 w 8184883"/>
              <a:gd name="connsiteY7" fmla="*/ 921871 h 6765121"/>
              <a:gd name="connsiteX0" fmla="*/ 279999 w 8464882"/>
              <a:gd name="connsiteY0" fmla="*/ 1041856 h 6885106"/>
              <a:gd name="connsiteX1" fmla="*/ 629670 w 8464882"/>
              <a:gd name="connsiteY1" fmla="*/ 119985 h 6885106"/>
              <a:gd name="connsiteX2" fmla="*/ 7532924 w 8464882"/>
              <a:gd name="connsiteY2" fmla="*/ 136335 h 6885106"/>
              <a:gd name="connsiteX3" fmla="*/ 8454123 w 8464882"/>
              <a:gd name="connsiteY3" fmla="*/ 1264816 h 6885106"/>
              <a:gd name="connsiteX4" fmla="*/ 8462867 w 8464882"/>
              <a:gd name="connsiteY4" fmla="*/ 5790805 h 6885106"/>
              <a:gd name="connsiteX5" fmla="*/ 7491995 w 8464882"/>
              <a:gd name="connsiteY5" fmla="*/ 6885106 h 6885106"/>
              <a:gd name="connsiteX6" fmla="*/ 303617 w 8464882"/>
              <a:gd name="connsiteY6" fmla="*/ 6876359 h 6885106"/>
              <a:gd name="connsiteX7" fmla="*/ 279999 w 8464882"/>
              <a:gd name="connsiteY7" fmla="*/ 1041856 h 6885106"/>
              <a:gd name="connsiteX0" fmla="*/ 273154 w 8458037"/>
              <a:gd name="connsiteY0" fmla="*/ 992866 h 6836116"/>
              <a:gd name="connsiteX1" fmla="*/ 622825 w 8458037"/>
              <a:gd name="connsiteY1" fmla="*/ 70995 h 6836116"/>
              <a:gd name="connsiteX2" fmla="*/ 7526079 w 8458037"/>
              <a:gd name="connsiteY2" fmla="*/ 87345 h 6836116"/>
              <a:gd name="connsiteX3" fmla="*/ 8447278 w 8458037"/>
              <a:gd name="connsiteY3" fmla="*/ 1215826 h 6836116"/>
              <a:gd name="connsiteX4" fmla="*/ 8456022 w 8458037"/>
              <a:gd name="connsiteY4" fmla="*/ 5741815 h 6836116"/>
              <a:gd name="connsiteX5" fmla="*/ 7485150 w 8458037"/>
              <a:gd name="connsiteY5" fmla="*/ 6836116 h 6836116"/>
              <a:gd name="connsiteX6" fmla="*/ 296772 w 8458037"/>
              <a:gd name="connsiteY6" fmla="*/ 6827369 h 6836116"/>
              <a:gd name="connsiteX7" fmla="*/ 273154 w 8458037"/>
              <a:gd name="connsiteY7" fmla="*/ 992866 h 6836116"/>
              <a:gd name="connsiteX0" fmla="*/ 273154 w 8496626"/>
              <a:gd name="connsiteY0" fmla="*/ 1019090 h 6862340"/>
              <a:gd name="connsiteX1" fmla="*/ 622824 w 8496626"/>
              <a:gd name="connsiteY1" fmla="*/ 33643 h 6862340"/>
              <a:gd name="connsiteX2" fmla="*/ 7526079 w 8496626"/>
              <a:gd name="connsiteY2" fmla="*/ 113569 h 6862340"/>
              <a:gd name="connsiteX3" fmla="*/ 8447278 w 8496626"/>
              <a:gd name="connsiteY3" fmla="*/ 1242050 h 6862340"/>
              <a:gd name="connsiteX4" fmla="*/ 8456022 w 8496626"/>
              <a:gd name="connsiteY4" fmla="*/ 5768039 h 6862340"/>
              <a:gd name="connsiteX5" fmla="*/ 7485150 w 8496626"/>
              <a:gd name="connsiteY5" fmla="*/ 6862340 h 6862340"/>
              <a:gd name="connsiteX6" fmla="*/ 296772 w 8496626"/>
              <a:gd name="connsiteY6" fmla="*/ 6853593 h 6862340"/>
              <a:gd name="connsiteX7" fmla="*/ 273154 w 8496626"/>
              <a:gd name="connsiteY7" fmla="*/ 1019090 h 6862340"/>
              <a:gd name="connsiteX0" fmla="*/ 273154 w 8461957"/>
              <a:gd name="connsiteY0" fmla="*/ 994175 h 6837425"/>
              <a:gd name="connsiteX1" fmla="*/ 622824 w 8461957"/>
              <a:gd name="connsiteY1" fmla="*/ 8728 h 6837425"/>
              <a:gd name="connsiteX2" fmla="*/ 7526079 w 8461957"/>
              <a:gd name="connsiteY2" fmla="*/ 88654 h 6837425"/>
              <a:gd name="connsiteX3" fmla="*/ 8447278 w 8461957"/>
              <a:gd name="connsiteY3" fmla="*/ 1217135 h 6837425"/>
              <a:gd name="connsiteX4" fmla="*/ 8456022 w 8461957"/>
              <a:gd name="connsiteY4" fmla="*/ 5743124 h 6837425"/>
              <a:gd name="connsiteX5" fmla="*/ 7485150 w 8461957"/>
              <a:gd name="connsiteY5" fmla="*/ 6837425 h 6837425"/>
              <a:gd name="connsiteX6" fmla="*/ 296772 w 8461957"/>
              <a:gd name="connsiteY6" fmla="*/ 6828678 h 6837425"/>
              <a:gd name="connsiteX7" fmla="*/ 273154 w 8461957"/>
              <a:gd name="connsiteY7" fmla="*/ 994175 h 6837425"/>
              <a:gd name="connsiteX0" fmla="*/ 277716 w 8462599"/>
              <a:gd name="connsiteY0" fmla="*/ 1062570 h 6905820"/>
              <a:gd name="connsiteX1" fmla="*/ 627386 w 8462599"/>
              <a:gd name="connsiteY1" fmla="*/ 77123 h 6905820"/>
              <a:gd name="connsiteX2" fmla="*/ 7498853 w 8462599"/>
              <a:gd name="connsiteY2" fmla="*/ 61683 h 6905820"/>
              <a:gd name="connsiteX3" fmla="*/ 8451840 w 8462599"/>
              <a:gd name="connsiteY3" fmla="*/ 1285530 h 6905820"/>
              <a:gd name="connsiteX4" fmla="*/ 8460584 w 8462599"/>
              <a:gd name="connsiteY4" fmla="*/ 5811519 h 6905820"/>
              <a:gd name="connsiteX5" fmla="*/ 7489712 w 8462599"/>
              <a:gd name="connsiteY5" fmla="*/ 6905820 h 6905820"/>
              <a:gd name="connsiteX6" fmla="*/ 301334 w 8462599"/>
              <a:gd name="connsiteY6" fmla="*/ 6897073 h 6905820"/>
              <a:gd name="connsiteX7" fmla="*/ 277716 w 8462599"/>
              <a:gd name="connsiteY7" fmla="*/ 1062570 h 6905820"/>
              <a:gd name="connsiteX0" fmla="*/ 264040 w 8448923"/>
              <a:gd name="connsiteY0" fmla="*/ 1000886 h 6844136"/>
              <a:gd name="connsiteX1" fmla="*/ 613710 w 8448923"/>
              <a:gd name="connsiteY1" fmla="*/ 15439 h 6844136"/>
              <a:gd name="connsiteX2" fmla="*/ 7485177 w 8448923"/>
              <a:gd name="connsiteY2" fmla="*/ -1 h 6844136"/>
              <a:gd name="connsiteX3" fmla="*/ 8438164 w 8448923"/>
              <a:gd name="connsiteY3" fmla="*/ 1223846 h 6844136"/>
              <a:gd name="connsiteX4" fmla="*/ 8446908 w 8448923"/>
              <a:gd name="connsiteY4" fmla="*/ 5749835 h 6844136"/>
              <a:gd name="connsiteX5" fmla="*/ 7476036 w 8448923"/>
              <a:gd name="connsiteY5" fmla="*/ 6844136 h 6844136"/>
              <a:gd name="connsiteX6" fmla="*/ 287658 w 8448923"/>
              <a:gd name="connsiteY6" fmla="*/ 6835389 h 6844136"/>
              <a:gd name="connsiteX7" fmla="*/ 264040 w 8448923"/>
              <a:gd name="connsiteY7" fmla="*/ 1000886 h 6844136"/>
              <a:gd name="connsiteX0" fmla="*/ 264040 w 8478091"/>
              <a:gd name="connsiteY0" fmla="*/ 1083800 h 6927050"/>
              <a:gd name="connsiteX1" fmla="*/ 613710 w 8478091"/>
              <a:gd name="connsiteY1" fmla="*/ 114249 h 6927050"/>
              <a:gd name="connsiteX2" fmla="*/ 7485177 w 8478091"/>
              <a:gd name="connsiteY2" fmla="*/ 82913 h 6927050"/>
              <a:gd name="connsiteX3" fmla="*/ 8438164 w 8478091"/>
              <a:gd name="connsiteY3" fmla="*/ 1306760 h 6927050"/>
              <a:gd name="connsiteX4" fmla="*/ 8446908 w 8478091"/>
              <a:gd name="connsiteY4" fmla="*/ 5832749 h 6927050"/>
              <a:gd name="connsiteX5" fmla="*/ 7476036 w 8478091"/>
              <a:gd name="connsiteY5" fmla="*/ 6927050 h 6927050"/>
              <a:gd name="connsiteX6" fmla="*/ 287658 w 8478091"/>
              <a:gd name="connsiteY6" fmla="*/ 6918303 h 6927050"/>
              <a:gd name="connsiteX7" fmla="*/ 264040 w 8478091"/>
              <a:gd name="connsiteY7" fmla="*/ 1083800 h 6927050"/>
              <a:gd name="connsiteX0" fmla="*/ 264040 w 8481952"/>
              <a:gd name="connsiteY0" fmla="*/ 1000886 h 6844136"/>
              <a:gd name="connsiteX1" fmla="*/ 613710 w 8481952"/>
              <a:gd name="connsiteY1" fmla="*/ 31335 h 6844136"/>
              <a:gd name="connsiteX2" fmla="*/ 7485177 w 8481952"/>
              <a:gd name="connsiteY2" fmla="*/ -1 h 6844136"/>
              <a:gd name="connsiteX3" fmla="*/ 8438164 w 8481952"/>
              <a:gd name="connsiteY3" fmla="*/ 1223846 h 6844136"/>
              <a:gd name="connsiteX4" fmla="*/ 8446908 w 8481952"/>
              <a:gd name="connsiteY4" fmla="*/ 5749835 h 6844136"/>
              <a:gd name="connsiteX5" fmla="*/ 7476036 w 8481952"/>
              <a:gd name="connsiteY5" fmla="*/ 6844136 h 6844136"/>
              <a:gd name="connsiteX6" fmla="*/ 287658 w 8481952"/>
              <a:gd name="connsiteY6" fmla="*/ 6835389 h 6844136"/>
              <a:gd name="connsiteX7" fmla="*/ 264040 w 8481952"/>
              <a:gd name="connsiteY7" fmla="*/ 1000886 h 6844136"/>
              <a:gd name="connsiteX0" fmla="*/ 260623 w 8445506"/>
              <a:gd name="connsiteY0" fmla="*/ 1029978 h 6873228"/>
              <a:gd name="connsiteX1" fmla="*/ 610293 w 8445506"/>
              <a:gd name="connsiteY1" fmla="*/ 60427 h 6873228"/>
              <a:gd name="connsiteX2" fmla="*/ 7243346 w 8445506"/>
              <a:gd name="connsiteY2" fmla="*/ 108563 h 6873228"/>
              <a:gd name="connsiteX3" fmla="*/ 8434747 w 8445506"/>
              <a:gd name="connsiteY3" fmla="*/ 1252938 h 6873228"/>
              <a:gd name="connsiteX4" fmla="*/ 8443491 w 8445506"/>
              <a:gd name="connsiteY4" fmla="*/ 5778927 h 6873228"/>
              <a:gd name="connsiteX5" fmla="*/ 7472619 w 8445506"/>
              <a:gd name="connsiteY5" fmla="*/ 6873228 h 6873228"/>
              <a:gd name="connsiteX6" fmla="*/ 284241 w 8445506"/>
              <a:gd name="connsiteY6" fmla="*/ 6864481 h 6873228"/>
              <a:gd name="connsiteX7" fmla="*/ 260623 w 8445506"/>
              <a:gd name="connsiteY7" fmla="*/ 1029978 h 6873228"/>
              <a:gd name="connsiteX0" fmla="*/ 21589 w 8206472"/>
              <a:gd name="connsiteY0" fmla="*/ 972798 h 6816048"/>
              <a:gd name="connsiteX1" fmla="*/ 371259 w 8206472"/>
              <a:gd name="connsiteY1" fmla="*/ 3247 h 6816048"/>
              <a:gd name="connsiteX2" fmla="*/ 7004312 w 8206472"/>
              <a:gd name="connsiteY2" fmla="*/ 51383 h 6816048"/>
              <a:gd name="connsiteX3" fmla="*/ 8195713 w 8206472"/>
              <a:gd name="connsiteY3" fmla="*/ 1195758 h 6816048"/>
              <a:gd name="connsiteX4" fmla="*/ 8204457 w 8206472"/>
              <a:gd name="connsiteY4" fmla="*/ 5721747 h 6816048"/>
              <a:gd name="connsiteX5" fmla="*/ 7233585 w 8206472"/>
              <a:gd name="connsiteY5" fmla="*/ 6816048 h 6816048"/>
              <a:gd name="connsiteX6" fmla="*/ 45207 w 8206472"/>
              <a:gd name="connsiteY6" fmla="*/ 6807301 h 6816048"/>
              <a:gd name="connsiteX7" fmla="*/ 21589 w 8206472"/>
              <a:gd name="connsiteY7" fmla="*/ 972798 h 6816048"/>
              <a:gd name="connsiteX0" fmla="*/ -1 w 8184882"/>
              <a:gd name="connsiteY0" fmla="*/ 1023022 h 6866272"/>
              <a:gd name="connsiteX1" fmla="*/ 349669 w 8184882"/>
              <a:gd name="connsiteY1" fmla="*/ 53471 h 6866272"/>
              <a:gd name="connsiteX2" fmla="*/ 6982722 w 8184882"/>
              <a:gd name="connsiteY2" fmla="*/ 101607 h 6866272"/>
              <a:gd name="connsiteX3" fmla="*/ 8174123 w 8184882"/>
              <a:gd name="connsiteY3" fmla="*/ 1245982 h 6866272"/>
              <a:gd name="connsiteX4" fmla="*/ 8182867 w 8184882"/>
              <a:gd name="connsiteY4" fmla="*/ 5771971 h 6866272"/>
              <a:gd name="connsiteX5" fmla="*/ 7211995 w 8184882"/>
              <a:gd name="connsiteY5" fmla="*/ 6866272 h 6866272"/>
              <a:gd name="connsiteX6" fmla="*/ 23617 w 8184882"/>
              <a:gd name="connsiteY6" fmla="*/ 6857525 h 6866272"/>
              <a:gd name="connsiteX7" fmla="*/ -1 w 8184882"/>
              <a:gd name="connsiteY7" fmla="*/ 1023022 h 6866272"/>
              <a:gd name="connsiteX0" fmla="*/ 315464 w 8500347"/>
              <a:gd name="connsiteY0" fmla="*/ 985585 h 6828835"/>
              <a:gd name="connsiteX1" fmla="*/ 665134 w 8500347"/>
              <a:gd name="connsiteY1" fmla="*/ 16034 h 6828835"/>
              <a:gd name="connsiteX2" fmla="*/ 7298187 w 8500347"/>
              <a:gd name="connsiteY2" fmla="*/ 64170 h 6828835"/>
              <a:gd name="connsiteX3" fmla="*/ 8489588 w 8500347"/>
              <a:gd name="connsiteY3" fmla="*/ 1208545 h 6828835"/>
              <a:gd name="connsiteX4" fmla="*/ 8498332 w 8500347"/>
              <a:gd name="connsiteY4" fmla="*/ 5734534 h 6828835"/>
              <a:gd name="connsiteX5" fmla="*/ 7527460 w 8500347"/>
              <a:gd name="connsiteY5" fmla="*/ 6828835 h 6828835"/>
              <a:gd name="connsiteX6" fmla="*/ 339082 w 8500347"/>
              <a:gd name="connsiteY6" fmla="*/ 6820088 h 6828835"/>
              <a:gd name="connsiteX7" fmla="*/ 315464 w 8500347"/>
              <a:gd name="connsiteY7" fmla="*/ 985585 h 6828835"/>
              <a:gd name="connsiteX0" fmla="*/ 38634 w 8223517"/>
              <a:gd name="connsiteY0" fmla="*/ 985585 h 6828835"/>
              <a:gd name="connsiteX1" fmla="*/ 388304 w 8223517"/>
              <a:gd name="connsiteY1" fmla="*/ 16034 h 6828835"/>
              <a:gd name="connsiteX2" fmla="*/ 7021357 w 8223517"/>
              <a:gd name="connsiteY2" fmla="*/ 64170 h 6828835"/>
              <a:gd name="connsiteX3" fmla="*/ 8212758 w 8223517"/>
              <a:gd name="connsiteY3" fmla="*/ 1208545 h 6828835"/>
              <a:gd name="connsiteX4" fmla="*/ 8221502 w 8223517"/>
              <a:gd name="connsiteY4" fmla="*/ 5734534 h 6828835"/>
              <a:gd name="connsiteX5" fmla="*/ 7250630 w 8223517"/>
              <a:gd name="connsiteY5" fmla="*/ 6828835 h 6828835"/>
              <a:gd name="connsiteX6" fmla="*/ 62252 w 8223517"/>
              <a:gd name="connsiteY6" fmla="*/ 6820088 h 6828835"/>
              <a:gd name="connsiteX7" fmla="*/ 38634 w 8223517"/>
              <a:gd name="connsiteY7" fmla="*/ 985585 h 6828835"/>
              <a:gd name="connsiteX0" fmla="*/ 50936 w 8235819"/>
              <a:gd name="connsiteY0" fmla="*/ 969993 h 6813243"/>
              <a:gd name="connsiteX1" fmla="*/ 400606 w 8235819"/>
              <a:gd name="connsiteY1" fmla="*/ 442 h 6813243"/>
              <a:gd name="connsiteX2" fmla="*/ 7033659 w 8235819"/>
              <a:gd name="connsiteY2" fmla="*/ 48578 h 6813243"/>
              <a:gd name="connsiteX3" fmla="*/ 8225060 w 8235819"/>
              <a:gd name="connsiteY3" fmla="*/ 1192953 h 6813243"/>
              <a:gd name="connsiteX4" fmla="*/ 8233804 w 8235819"/>
              <a:gd name="connsiteY4" fmla="*/ 5718942 h 6813243"/>
              <a:gd name="connsiteX5" fmla="*/ 7262932 w 8235819"/>
              <a:gd name="connsiteY5" fmla="*/ 6813243 h 6813243"/>
              <a:gd name="connsiteX6" fmla="*/ 74554 w 8235819"/>
              <a:gd name="connsiteY6" fmla="*/ 6804496 h 6813243"/>
              <a:gd name="connsiteX7" fmla="*/ 50936 w 8235819"/>
              <a:gd name="connsiteY7" fmla="*/ 969993 h 6813243"/>
              <a:gd name="connsiteX0" fmla="*/ 50936 w 8235819"/>
              <a:gd name="connsiteY0" fmla="*/ 969993 h 6813243"/>
              <a:gd name="connsiteX1" fmla="*/ 400606 w 8235819"/>
              <a:gd name="connsiteY1" fmla="*/ 442 h 6813243"/>
              <a:gd name="connsiteX2" fmla="*/ 7033659 w 8235819"/>
              <a:gd name="connsiteY2" fmla="*/ 48578 h 6813243"/>
              <a:gd name="connsiteX3" fmla="*/ 8225060 w 8235819"/>
              <a:gd name="connsiteY3" fmla="*/ 1192953 h 6813243"/>
              <a:gd name="connsiteX4" fmla="*/ 8233804 w 8235819"/>
              <a:gd name="connsiteY4" fmla="*/ 5718942 h 6813243"/>
              <a:gd name="connsiteX5" fmla="*/ 7262932 w 8235819"/>
              <a:gd name="connsiteY5" fmla="*/ 6813243 h 6813243"/>
              <a:gd name="connsiteX6" fmla="*/ 74554 w 8235819"/>
              <a:gd name="connsiteY6" fmla="*/ 6804496 h 6813243"/>
              <a:gd name="connsiteX7" fmla="*/ 50936 w 8235819"/>
              <a:gd name="connsiteY7" fmla="*/ 969993 h 6813243"/>
              <a:gd name="connsiteX0" fmla="*/ 50936 w 8235819"/>
              <a:gd name="connsiteY0" fmla="*/ 969993 h 6813243"/>
              <a:gd name="connsiteX1" fmla="*/ 400606 w 8235819"/>
              <a:gd name="connsiteY1" fmla="*/ 442 h 6813243"/>
              <a:gd name="connsiteX2" fmla="*/ 7033659 w 8235819"/>
              <a:gd name="connsiteY2" fmla="*/ 48578 h 6813243"/>
              <a:gd name="connsiteX3" fmla="*/ 8225060 w 8235819"/>
              <a:gd name="connsiteY3" fmla="*/ 1192953 h 6813243"/>
              <a:gd name="connsiteX4" fmla="*/ 8233804 w 8235819"/>
              <a:gd name="connsiteY4" fmla="*/ 5718942 h 6813243"/>
              <a:gd name="connsiteX5" fmla="*/ 7262932 w 8235819"/>
              <a:gd name="connsiteY5" fmla="*/ 6813243 h 6813243"/>
              <a:gd name="connsiteX6" fmla="*/ 74554 w 8235819"/>
              <a:gd name="connsiteY6" fmla="*/ 6804496 h 6813243"/>
              <a:gd name="connsiteX7" fmla="*/ 50936 w 8235819"/>
              <a:gd name="connsiteY7" fmla="*/ 969993 h 6813243"/>
              <a:gd name="connsiteX0" fmla="*/ 66387 w 8251270"/>
              <a:gd name="connsiteY0" fmla="*/ 1006905 h 6850155"/>
              <a:gd name="connsiteX1" fmla="*/ 384267 w 8251270"/>
              <a:gd name="connsiteY1" fmla="*/ 69144 h 6850155"/>
              <a:gd name="connsiteX2" fmla="*/ 7049110 w 8251270"/>
              <a:gd name="connsiteY2" fmla="*/ 85490 h 6850155"/>
              <a:gd name="connsiteX3" fmla="*/ 8240511 w 8251270"/>
              <a:gd name="connsiteY3" fmla="*/ 1229865 h 6850155"/>
              <a:gd name="connsiteX4" fmla="*/ 8249255 w 8251270"/>
              <a:gd name="connsiteY4" fmla="*/ 5755854 h 6850155"/>
              <a:gd name="connsiteX5" fmla="*/ 7278383 w 8251270"/>
              <a:gd name="connsiteY5" fmla="*/ 6850155 h 6850155"/>
              <a:gd name="connsiteX6" fmla="*/ 90005 w 8251270"/>
              <a:gd name="connsiteY6" fmla="*/ 6841408 h 6850155"/>
              <a:gd name="connsiteX7" fmla="*/ 66387 w 8251270"/>
              <a:gd name="connsiteY7" fmla="*/ 1006905 h 6850155"/>
              <a:gd name="connsiteX0" fmla="*/ 0 w 8184883"/>
              <a:gd name="connsiteY0" fmla="*/ 1018571 h 6861821"/>
              <a:gd name="connsiteX1" fmla="*/ 317880 w 8184883"/>
              <a:gd name="connsiteY1" fmla="*/ 80810 h 6861821"/>
              <a:gd name="connsiteX2" fmla="*/ 6982723 w 8184883"/>
              <a:gd name="connsiteY2" fmla="*/ 97156 h 6861821"/>
              <a:gd name="connsiteX3" fmla="*/ 8174124 w 8184883"/>
              <a:gd name="connsiteY3" fmla="*/ 1241531 h 6861821"/>
              <a:gd name="connsiteX4" fmla="*/ 8182868 w 8184883"/>
              <a:gd name="connsiteY4" fmla="*/ 5767520 h 6861821"/>
              <a:gd name="connsiteX5" fmla="*/ 7211996 w 8184883"/>
              <a:gd name="connsiteY5" fmla="*/ 6861821 h 6861821"/>
              <a:gd name="connsiteX6" fmla="*/ 23618 w 8184883"/>
              <a:gd name="connsiteY6" fmla="*/ 6853074 h 6861821"/>
              <a:gd name="connsiteX7" fmla="*/ 0 w 8184883"/>
              <a:gd name="connsiteY7" fmla="*/ 1018571 h 6861821"/>
              <a:gd name="connsiteX0" fmla="*/ 0 w 8184883"/>
              <a:gd name="connsiteY0" fmla="*/ 1025087 h 6868337"/>
              <a:gd name="connsiteX1" fmla="*/ 953646 w 8184883"/>
              <a:gd name="connsiteY1" fmla="*/ 71433 h 6868337"/>
              <a:gd name="connsiteX2" fmla="*/ 6982723 w 8184883"/>
              <a:gd name="connsiteY2" fmla="*/ 103672 h 6868337"/>
              <a:gd name="connsiteX3" fmla="*/ 8174124 w 8184883"/>
              <a:gd name="connsiteY3" fmla="*/ 1248047 h 6868337"/>
              <a:gd name="connsiteX4" fmla="*/ 8182868 w 8184883"/>
              <a:gd name="connsiteY4" fmla="*/ 5774036 h 6868337"/>
              <a:gd name="connsiteX5" fmla="*/ 7211996 w 8184883"/>
              <a:gd name="connsiteY5" fmla="*/ 6868337 h 6868337"/>
              <a:gd name="connsiteX6" fmla="*/ 23618 w 8184883"/>
              <a:gd name="connsiteY6" fmla="*/ 6859590 h 6868337"/>
              <a:gd name="connsiteX7" fmla="*/ 0 w 8184883"/>
              <a:gd name="connsiteY7" fmla="*/ 1025087 h 6868337"/>
              <a:gd name="connsiteX0" fmla="*/ 0 w 8184883"/>
              <a:gd name="connsiteY0" fmla="*/ 1020616 h 6863866"/>
              <a:gd name="connsiteX1" fmla="*/ 953646 w 8184883"/>
              <a:gd name="connsiteY1" fmla="*/ 66962 h 6863866"/>
              <a:gd name="connsiteX2" fmla="*/ 6982723 w 8184883"/>
              <a:gd name="connsiteY2" fmla="*/ 99201 h 6863866"/>
              <a:gd name="connsiteX3" fmla="*/ 8174124 w 8184883"/>
              <a:gd name="connsiteY3" fmla="*/ 1243576 h 6863866"/>
              <a:gd name="connsiteX4" fmla="*/ 8182868 w 8184883"/>
              <a:gd name="connsiteY4" fmla="*/ 5769565 h 6863866"/>
              <a:gd name="connsiteX5" fmla="*/ 7211996 w 8184883"/>
              <a:gd name="connsiteY5" fmla="*/ 6863866 h 6863866"/>
              <a:gd name="connsiteX6" fmla="*/ 23618 w 8184883"/>
              <a:gd name="connsiteY6" fmla="*/ 6855119 h 6863866"/>
              <a:gd name="connsiteX7" fmla="*/ 0 w 8184883"/>
              <a:gd name="connsiteY7" fmla="*/ 1020616 h 6863866"/>
              <a:gd name="connsiteX0" fmla="*/ 0 w 8184883"/>
              <a:gd name="connsiteY0" fmla="*/ 953654 h 6796904"/>
              <a:gd name="connsiteX1" fmla="*/ 953646 w 8184883"/>
              <a:gd name="connsiteY1" fmla="*/ 0 h 6796904"/>
              <a:gd name="connsiteX2" fmla="*/ 6982723 w 8184883"/>
              <a:gd name="connsiteY2" fmla="*/ 32239 h 6796904"/>
              <a:gd name="connsiteX3" fmla="*/ 8174124 w 8184883"/>
              <a:gd name="connsiteY3" fmla="*/ 1176614 h 6796904"/>
              <a:gd name="connsiteX4" fmla="*/ 8182868 w 8184883"/>
              <a:gd name="connsiteY4" fmla="*/ 5702603 h 6796904"/>
              <a:gd name="connsiteX5" fmla="*/ 7211996 w 8184883"/>
              <a:gd name="connsiteY5" fmla="*/ 6796904 h 6796904"/>
              <a:gd name="connsiteX6" fmla="*/ 23618 w 8184883"/>
              <a:gd name="connsiteY6" fmla="*/ 6788157 h 6796904"/>
              <a:gd name="connsiteX7" fmla="*/ 0 w 8184883"/>
              <a:gd name="connsiteY7" fmla="*/ 953654 h 6796904"/>
              <a:gd name="connsiteX0" fmla="*/ 5150 w 8190033"/>
              <a:gd name="connsiteY0" fmla="*/ 1024179 h 6867429"/>
              <a:gd name="connsiteX1" fmla="*/ 958796 w 8190033"/>
              <a:gd name="connsiteY1" fmla="*/ 70525 h 6867429"/>
              <a:gd name="connsiteX2" fmla="*/ 6987873 w 8190033"/>
              <a:gd name="connsiteY2" fmla="*/ 70974 h 6867429"/>
              <a:gd name="connsiteX3" fmla="*/ 8179274 w 8190033"/>
              <a:gd name="connsiteY3" fmla="*/ 1247139 h 6867429"/>
              <a:gd name="connsiteX4" fmla="*/ 8188018 w 8190033"/>
              <a:gd name="connsiteY4" fmla="*/ 5773128 h 6867429"/>
              <a:gd name="connsiteX5" fmla="*/ 7217146 w 8190033"/>
              <a:gd name="connsiteY5" fmla="*/ 6867429 h 6867429"/>
              <a:gd name="connsiteX6" fmla="*/ 28768 w 8190033"/>
              <a:gd name="connsiteY6" fmla="*/ 6858682 h 6867429"/>
              <a:gd name="connsiteX7" fmla="*/ 5150 w 8190033"/>
              <a:gd name="connsiteY7" fmla="*/ 1024179 h 6867429"/>
              <a:gd name="connsiteX0" fmla="*/ 5150 w 8346610"/>
              <a:gd name="connsiteY0" fmla="*/ 1027838 h 6871088"/>
              <a:gd name="connsiteX1" fmla="*/ 958796 w 8346610"/>
              <a:gd name="connsiteY1" fmla="*/ 74184 h 6871088"/>
              <a:gd name="connsiteX2" fmla="*/ 6987873 w 8346610"/>
              <a:gd name="connsiteY2" fmla="*/ 74633 h 6871088"/>
              <a:gd name="connsiteX3" fmla="*/ 8179274 w 8346610"/>
              <a:gd name="connsiteY3" fmla="*/ 1250798 h 6871088"/>
              <a:gd name="connsiteX4" fmla="*/ 8188018 w 8346610"/>
              <a:gd name="connsiteY4" fmla="*/ 5776787 h 6871088"/>
              <a:gd name="connsiteX5" fmla="*/ 7217146 w 8346610"/>
              <a:gd name="connsiteY5" fmla="*/ 6871088 h 6871088"/>
              <a:gd name="connsiteX6" fmla="*/ 28768 w 8346610"/>
              <a:gd name="connsiteY6" fmla="*/ 6862341 h 6871088"/>
              <a:gd name="connsiteX7" fmla="*/ 5150 w 8346610"/>
              <a:gd name="connsiteY7" fmla="*/ 1027838 h 6871088"/>
              <a:gd name="connsiteX0" fmla="*/ 18003 w 8202886"/>
              <a:gd name="connsiteY0" fmla="*/ 1104550 h 6947800"/>
              <a:gd name="connsiteX1" fmla="*/ 908073 w 8202886"/>
              <a:gd name="connsiteY1" fmla="*/ 119108 h 6947800"/>
              <a:gd name="connsiteX2" fmla="*/ 7000726 w 8202886"/>
              <a:gd name="connsiteY2" fmla="*/ 151345 h 6947800"/>
              <a:gd name="connsiteX3" fmla="*/ 8192127 w 8202886"/>
              <a:gd name="connsiteY3" fmla="*/ 1327510 h 6947800"/>
              <a:gd name="connsiteX4" fmla="*/ 8200871 w 8202886"/>
              <a:gd name="connsiteY4" fmla="*/ 5853499 h 6947800"/>
              <a:gd name="connsiteX5" fmla="*/ 7229999 w 8202886"/>
              <a:gd name="connsiteY5" fmla="*/ 6947800 h 6947800"/>
              <a:gd name="connsiteX6" fmla="*/ 41621 w 8202886"/>
              <a:gd name="connsiteY6" fmla="*/ 6939053 h 6947800"/>
              <a:gd name="connsiteX7" fmla="*/ 18003 w 8202886"/>
              <a:gd name="connsiteY7" fmla="*/ 1104550 h 6947800"/>
              <a:gd name="connsiteX0" fmla="*/ 11760 w 8196643"/>
              <a:gd name="connsiteY0" fmla="*/ 1051893 h 6895143"/>
              <a:gd name="connsiteX1" fmla="*/ 901830 w 8196643"/>
              <a:gd name="connsiteY1" fmla="*/ 66451 h 6895143"/>
              <a:gd name="connsiteX2" fmla="*/ 6994483 w 8196643"/>
              <a:gd name="connsiteY2" fmla="*/ 98688 h 6895143"/>
              <a:gd name="connsiteX3" fmla="*/ 8185884 w 8196643"/>
              <a:gd name="connsiteY3" fmla="*/ 1274853 h 6895143"/>
              <a:gd name="connsiteX4" fmla="*/ 8194628 w 8196643"/>
              <a:gd name="connsiteY4" fmla="*/ 5800842 h 6895143"/>
              <a:gd name="connsiteX5" fmla="*/ 7223756 w 8196643"/>
              <a:gd name="connsiteY5" fmla="*/ 6895143 h 6895143"/>
              <a:gd name="connsiteX6" fmla="*/ 35378 w 8196643"/>
              <a:gd name="connsiteY6" fmla="*/ 6886396 h 6895143"/>
              <a:gd name="connsiteX7" fmla="*/ 11760 w 8196643"/>
              <a:gd name="connsiteY7" fmla="*/ 1051893 h 6895143"/>
              <a:gd name="connsiteX0" fmla="*/ 11760 w 8196643"/>
              <a:gd name="connsiteY0" fmla="*/ 985442 h 6828692"/>
              <a:gd name="connsiteX1" fmla="*/ 901830 w 8196643"/>
              <a:gd name="connsiteY1" fmla="*/ 0 h 6828692"/>
              <a:gd name="connsiteX2" fmla="*/ 6994483 w 8196643"/>
              <a:gd name="connsiteY2" fmla="*/ 32237 h 6828692"/>
              <a:gd name="connsiteX3" fmla="*/ 8185884 w 8196643"/>
              <a:gd name="connsiteY3" fmla="*/ 1208402 h 6828692"/>
              <a:gd name="connsiteX4" fmla="*/ 8194628 w 8196643"/>
              <a:gd name="connsiteY4" fmla="*/ 5734391 h 6828692"/>
              <a:gd name="connsiteX5" fmla="*/ 7223756 w 8196643"/>
              <a:gd name="connsiteY5" fmla="*/ 6828692 h 6828692"/>
              <a:gd name="connsiteX6" fmla="*/ 35378 w 8196643"/>
              <a:gd name="connsiteY6" fmla="*/ 6819945 h 6828692"/>
              <a:gd name="connsiteX7" fmla="*/ 11760 w 8196643"/>
              <a:gd name="connsiteY7" fmla="*/ 985442 h 6828692"/>
              <a:gd name="connsiteX0" fmla="*/ 18001 w 8202884"/>
              <a:gd name="connsiteY0" fmla="*/ 1050575 h 6893825"/>
              <a:gd name="connsiteX1" fmla="*/ 908071 w 8202884"/>
              <a:gd name="connsiteY1" fmla="*/ 65133 h 6893825"/>
              <a:gd name="connsiteX2" fmla="*/ 7000724 w 8202884"/>
              <a:gd name="connsiteY2" fmla="*/ 97370 h 6893825"/>
              <a:gd name="connsiteX3" fmla="*/ 8192125 w 8202884"/>
              <a:gd name="connsiteY3" fmla="*/ 1273535 h 6893825"/>
              <a:gd name="connsiteX4" fmla="*/ 8200869 w 8202884"/>
              <a:gd name="connsiteY4" fmla="*/ 5799524 h 6893825"/>
              <a:gd name="connsiteX5" fmla="*/ 7229997 w 8202884"/>
              <a:gd name="connsiteY5" fmla="*/ 6893825 h 6893825"/>
              <a:gd name="connsiteX6" fmla="*/ 41619 w 8202884"/>
              <a:gd name="connsiteY6" fmla="*/ 6885078 h 6893825"/>
              <a:gd name="connsiteX7" fmla="*/ 18001 w 8202884"/>
              <a:gd name="connsiteY7" fmla="*/ 1050575 h 6893825"/>
              <a:gd name="connsiteX0" fmla="*/ 25057 w 8209940"/>
              <a:gd name="connsiteY0" fmla="*/ 1050575 h 6893825"/>
              <a:gd name="connsiteX1" fmla="*/ 915127 w 8209940"/>
              <a:gd name="connsiteY1" fmla="*/ 65133 h 6893825"/>
              <a:gd name="connsiteX2" fmla="*/ 7007780 w 8209940"/>
              <a:gd name="connsiteY2" fmla="*/ 97370 h 6893825"/>
              <a:gd name="connsiteX3" fmla="*/ 8199181 w 8209940"/>
              <a:gd name="connsiteY3" fmla="*/ 1273535 h 6893825"/>
              <a:gd name="connsiteX4" fmla="*/ 8207925 w 8209940"/>
              <a:gd name="connsiteY4" fmla="*/ 5799524 h 6893825"/>
              <a:gd name="connsiteX5" fmla="*/ 7237053 w 8209940"/>
              <a:gd name="connsiteY5" fmla="*/ 6893825 h 6893825"/>
              <a:gd name="connsiteX6" fmla="*/ 48675 w 8209940"/>
              <a:gd name="connsiteY6" fmla="*/ 6885078 h 6893825"/>
              <a:gd name="connsiteX7" fmla="*/ 25057 w 8209940"/>
              <a:gd name="connsiteY7" fmla="*/ 1050575 h 6893825"/>
              <a:gd name="connsiteX0" fmla="*/ 8371 w 8193254"/>
              <a:gd name="connsiteY0" fmla="*/ 985442 h 6828692"/>
              <a:gd name="connsiteX1" fmla="*/ 898441 w 8193254"/>
              <a:gd name="connsiteY1" fmla="*/ 0 h 6828692"/>
              <a:gd name="connsiteX2" fmla="*/ 6991094 w 8193254"/>
              <a:gd name="connsiteY2" fmla="*/ 32237 h 6828692"/>
              <a:gd name="connsiteX3" fmla="*/ 8182495 w 8193254"/>
              <a:gd name="connsiteY3" fmla="*/ 1208402 h 6828692"/>
              <a:gd name="connsiteX4" fmla="*/ 8191239 w 8193254"/>
              <a:gd name="connsiteY4" fmla="*/ 5734391 h 6828692"/>
              <a:gd name="connsiteX5" fmla="*/ 7220367 w 8193254"/>
              <a:gd name="connsiteY5" fmla="*/ 6828692 h 6828692"/>
              <a:gd name="connsiteX6" fmla="*/ 31989 w 8193254"/>
              <a:gd name="connsiteY6" fmla="*/ 6819945 h 6828692"/>
              <a:gd name="connsiteX7" fmla="*/ 8371 w 8193254"/>
              <a:gd name="connsiteY7" fmla="*/ 985442 h 6828692"/>
              <a:gd name="connsiteX0" fmla="*/ 25057 w 8209940"/>
              <a:gd name="connsiteY0" fmla="*/ 1255361 h 6907878"/>
              <a:gd name="connsiteX1" fmla="*/ 915127 w 8209940"/>
              <a:gd name="connsiteY1" fmla="*/ 79186 h 6907878"/>
              <a:gd name="connsiteX2" fmla="*/ 7007780 w 8209940"/>
              <a:gd name="connsiteY2" fmla="*/ 111423 h 6907878"/>
              <a:gd name="connsiteX3" fmla="*/ 8199181 w 8209940"/>
              <a:gd name="connsiteY3" fmla="*/ 1287588 h 6907878"/>
              <a:gd name="connsiteX4" fmla="*/ 8207925 w 8209940"/>
              <a:gd name="connsiteY4" fmla="*/ 5813577 h 6907878"/>
              <a:gd name="connsiteX5" fmla="*/ 7237053 w 8209940"/>
              <a:gd name="connsiteY5" fmla="*/ 6907878 h 6907878"/>
              <a:gd name="connsiteX6" fmla="*/ 48675 w 8209940"/>
              <a:gd name="connsiteY6" fmla="*/ 6899131 h 6907878"/>
              <a:gd name="connsiteX7" fmla="*/ 25057 w 8209940"/>
              <a:gd name="connsiteY7" fmla="*/ 1255361 h 6907878"/>
              <a:gd name="connsiteX0" fmla="*/ 32113 w 8216996"/>
              <a:gd name="connsiteY0" fmla="*/ 1255361 h 6907878"/>
              <a:gd name="connsiteX1" fmla="*/ 922183 w 8216996"/>
              <a:gd name="connsiteY1" fmla="*/ 79186 h 6907878"/>
              <a:gd name="connsiteX2" fmla="*/ 7014836 w 8216996"/>
              <a:gd name="connsiteY2" fmla="*/ 111423 h 6907878"/>
              <a:gd name="connsiteX3" fmla="*/ 8206237 w 8216996"/>
              <a:gd name="connsiteY3" fmla="*/ 1287588 h 6907878"/>
              <a:gd name="connsiteX4" fmla="*/ 8214981 w 8216996"/>
              <a:gd name="connsiteY4" fmla="*/ 5813577 h 6907878"/>
              <a:gd name="connsiteX5" fmla="*/ 7244109 w 8216996"/>
              <a:gd name="connsiteY5" fmla="*/ 6907878 h 6907878"/>
              <a:gd name="connsiteX6" fmla="*/ 55731 w 8216996"/>
              <a:gd name="connsiteY6" fmla="*/ 6899131 h 6907878"/>
              <a:gd name="connsiteX7" fmla="*/ 32113 w 8216996"/>
              <a:gd name="connsiteY7" fmla="*/ 1255361 h 6907878"/>
              <a:gd name="connsiteX0" fmla="*/ 32113 w 8216996"/>
              <a:gd name="connsiteY0" fmla="*/ 1255361 h 6907878"/>
              <a:gd name="connsiteX1" fmla="*/ 922183 w 8216996"/>
              <a:gd name="connsiteY1" fmla="*/ 79186 h 6907878"/>
              <a:gd name="connsiteX2" fmla="*/ 7014836 w 8216996"/>
              <a:gd name="connsiteY2" fmla="*/ 111423 h 6907878"/>
              <a:gd name="connsiteX3" fmla="*/ 8206237 w 8216996"/>
              <a:gd name="connsiteY3" fmla="*/ 1287588 h 6907878"/>
              <a:gd name="connsiteX4" fmla="*/ 8214981 w 8216996"/>
              <a:gd name="connsiteY4" fmla="*/ 5813577 h 6907878"/>
              <a:gd name="connsiteX5" fmla="*/ 7244109 w 8216996"/>
              <a:gd name="connsiteY5" fmla="*/ 6907878 h 6907878"/>
              <a:gd name="connsiteX6" fmla="*/ 55731 w 8216996"/>
              <a:gd name="connsiteY6" fmla="*/ 6899131 h 6907878"/>
              <a:gd name="connsiteX7" fmla="*/ 32113 w 8216996"/>
              <a:gd name="connsiteY7" fmla="*/ 1255361 h 6907878"/>
              <a:gd name="connsiteX0" fmla="*/ 32113 w 8216996"/>
              <a:gd name="connsiteY0" fmla="*/ 1176175 h 6828692"/>
              <a:gd name="connsiteX1" fmla="*/ 922183 w 8216996"/>
              <a:gd name="connsiteY1" fmla="*/ 0 h 6828692"/>
              <a:gd name="connsiteX2" fmla="*/ 7014836 w 8216996"/>
              <a:gd name="connsiteY2" fmla="*/ 32237 h 6828692"/>
              <a:gd name="connsiteX3" fmla="*/ 8206237 w 8216996"/>
              <a:gd name="connsiteY3" fmla="*/ 1208402 h 6828692"/>
              <a:gd name="connsiteX4" fmla="*/ 8214981 w 8216996"/>
              <a:gd name="connsiteY4" fmla="*/ 5734391 h 6828692"/>
              <a:gd name="connsiteX5" fmla="*/ 7244109 w 8216996"/>
              <a:gd name="connsiteY5" fmla="*/ 6828692 h 6828692"/>
              <a:gd name="connsiteX6" fmla="*/ 55731 w 8216996"/>
              <a:gd name="connsiteY6" fmla="*/ 6819945 h 6828692"/>
              <a:gd name="connsiteX7" fmla="*/ 32113 w 8216996"/>
              <a:gd name="connsiteY7" fmla="*/ 1176175 h 6828692"/>
              <a:gd name="connsiteX0" fmla="*/ 32113 w 8323915"/>
              <a:gd name="connsiteY0" fmla="*/ 1176175 h 6828692"/>
              <a:gd name="connsiteX1" fmla="*/ 922183 w 8323915"/>
              <a:gd name="connsiteY1" fmla="*/ 0 h 6828692"/>
              <a:gd name="connsiteX2" fmla="*/ 7014836 w 8323915"/>
              <a:gd name="connsiteY2" fmla="*/ 32237 h 6828692"/>
              <a:gd name="connsiteX3" fmla="*/ 8206237 w 8323915"/>
              <a:gd name="connsiteY3" fmla="*/ 1208402 h 6828692"/>
              <a:gd name="connsiteX4" fmla="*/ 8214981 w 8323915"/>
              <a:gd name="connsiteY4" fmla="*/ 5734391 h 6828692"/>
              <a:gd name="connsiteX5" fmla="*/ 7244109 w 8323915"/>
              <a:gd name="connsiteY5" fmla="*/ 6828692 h 6828692"/>
              <a:gd name="connsiteX6" fmla="*/ 55731 w 8323915"/>
              <a:gd name="connsiteY6" fmla="*/ 6819945 h 6828692"/>
              <a:gd name="connsiteX7" fmla="*/ 32113 w 8323915"/>
              <a:gd name="connsiteY7" fmla="*/ 1176175 h 6828692"/>
              <a:gd name="connsiteX0" fmla="*/ 32113 w 8225030"/>
              <a:gd name="connsiteY0" fmla="*/ 1176175 h 6828692"/>
              <a:gd name="connsiteX1" fmla="*/ 922183 w 8225030"/>
              <a:gd name="connsiteY1" fmla="*/ 0 h 6828692"/>
              <a:gd name="connsiteX2" fmla="*/ 7014836 w 8225030"/>
              <a:gd name="connsiteY2" fmla="*/ 32237 h 6828692"/>
              <a:gd name="connsiteX3" fmla="*/ 8206237 w 8225030"/>
              <a:gd name="connsiteY3" fmla="*/ 1208402 h 6828692"/>
              <a:gd name="connsiteX4" fmla="*/ 8214981 w 8225030"/>
              <a:gd name="connsiteY4" fmla="*/ 5734391 h 6828692"/>
              <a:gd name="connsiteX5" fmla="*/ 7244109 w 8225030"/>
              <a:gd name="connsiteY5" fmla="*/ 6828692 h 6828692"/>
              <a:gd name="connsiteX6" fmla="*/ 55731 w 8225030"/>
              <a:gd name="connsiteY6" fmla="*/ 6819945 h 6828692"/>
              <a:gd name="connsiteX7" fmla="*/ 32113 w 8225030"/>
              <a:gd name="connsiteY7" fmla="*/ 1176175 h 6828692"/>
              <a:gd name="connsiteX0" fmla="*/ 32113 w 8216996"/>
              <a:gd name="connsiteY0" fmla="*/ 1235204 h 6887721"/>
              <a:gd name="connsiteX1" fmla="*/ 922183 w 8216996"/>
              <a:gd name="connsiteY1" fmla="*/ 59029 h 6887721"/>
              <a:gd name="connsiteX2" fmla="*/ 7014836 w 8216996"/>
              <a:gd name="connsiteY2" fmla="*/ 91266 h 6887721"/>
              <a:gd name="connsiteX3" fmla="*/ 8206236 w 8216996"/>
              <a:gd name="connsiteY3" fmla="*/ 1203854 h 6887721"/>
              <a:gd name="connsiteX4" fmla="*/ 8214981 w 8216996"/>
              <a:gd name="connsiteY4" fmla="*/ 5793420 h 6887721"/>
              <a:gd name="connsiteX5" fmla="*/ 7244109 w 8216996"/>
              <a:gd name="connsiteY5" fmla="*/ 6887721 h 6887721"/>
              <a:gd name="connsiteX6" fmla="*/ 55731 w 8216996"/>
              <a:gd name="connsiteY6" fmla="*/ 6878974 h 6887721"/>
              <a:gd name="connsiteX7" fmla="*/ 32113 w 8216996"/>
              <a:gd name="connsiteY7" fmla="*/ 1235204 h 6887721"/>
              <a:gd name="connsiteX0" fmla="*/ 34935 w 8219818"/>
              <a:gd name="connsiteY0" fmla="*/ 1296304 h 6948821"/>
              <a:gd name="connsiteX1" fmla="*/ 925005 w 8219818"/>
              <a:gd name="connsiteY1" fmla="*/ 120129 h 6948821"/>
              <a:gd name="connsiteX2" fmla="*/ 7097129 w 8219818"/>
              <a:gd name="connsiteY2" fmla="*/ 168261 h 6948821"/>
              <a:gd name="connsiteX3" fmla="*/ 8209058 w 8219818"/>
              <a:gd name="connsiteY3" fmla="*/ 1264954 h 6948821"/>
              <a:gd name="connsiteX4" fmla="*/ 8217803 w 8219818"/>
              <a:gd name="connsiteY4" fmla="*/ 5854520 h 6948821"/>
              <a:gd name="connsiteX5" fmla="*/ 7246931 w 8219818"/>
              <a:gd name="connsiteY5" fmla="*/ 6948821 h 6948821"/>
              <a:gd name="connsiteX6" fmla="*/ 58553 w 8219818"/>
              <a:gd name="connsiteY6" fmla="*/ 6940074 h 6948821"/>
              <a:gd name="connsiteX7" fmla="*/ 34935 w 8219818"/>
              <a:gd name="connsiteY7" fmla="*/ 1296304 h 6948821"/>
              <a:gd name="connsiteX0" fmla="*/ 34935 w 8219818"/>
              <a:gd name="connsiteY0" fmla="*/ 1248865 h 6901382"/>
              <a:gd name="connsiteX1" fmla="*/ 925005 w 8219818"/>
              <a:gd name="connsiteY1" fmla="*/ 72690 h 6901382"/>
              <a:gd name="connsiteX2" fmla="*/ 7097129 w 8219818"/>
              <a:gd name="connsiteY2" fmla="*/ 120822 h 6901382"/>
              <a:gd name="connsiteX3" fmla="*/ 8209058 w 8219818"/>
              <a:gd name="connsiteY3" fmla="*/ 1217515 h 6901382"/>
              <a:gd name="connsiteX4" fmla="*/ 8217803 w 8219818"/>
              <a:gd name="connsiteY4" fmla="*/ 5807081 h 6901382"/>
              <a:gd name="connsiteX5" fmla="*/ 7246931 w 8219818"/>
              <a:gd name="connsiteY5" fmla="*/ 6901382 h 6901382"/>
              <a:gd name="connsiteX6" fmla="*/ 58553 w 8219818"/>
              <a:gd name="connsiteY6" fmla="*/ 6892635 h 6901382"/>
              <a:gd name="connsiteX7" fmla="*/ 34935 w 8219818"/>
              <a:gd name="connsiteY7" fmla="*/ 1248865 h 6901382"/>
              <a:gd name="connsiteX0" fmla="*/ 34935 w 8219818"/>
              <a:gd name="connsiteY0" fmla="*/ 1251718 h 6904235"/>
              <a:gd name="connsiteX1" fmla="*/ 925005 w 8219818"/>
              <a:gd name="connsiteY1" fmla="*/ 75543 h 6904235"/>
              <a:gd name="connsiteX2" fmla="*/ 7097129 w 8219818"/>
              <a:gd name="connsiteY2" fmla="*/ 123675 h 6904235"/>
              <a:gd name="connsiteX3" fmla="*/ 8209058 w 8219818"/>
              <a:gd name="connsiteY3" fmla="*/ 1220368 h 6904235"/>
              <a:gd name="connsiteX4" fmla="*/ 8217803 w 8219818"/>
              <a:gd name="connsiteY4" fmla="*/ 5809934 h 6904235"/>
              <a:gd name="connsiteX5" fmla="*/ 7246931 w 8219818"/>
              <a:gd name="connsiteY5" fmla="*/ 6904235 h 6904235"/>
              <a:gd name="connsiteX6" fmla="*/ 58553 w 8219818"/>
              <a:gd name="connsiteY6" fmla="*/ 6895488 h 6904235"/>
              <a:gd name="connsiteX7" fmla="*/ 34935 w 8219818"/>
              <a:gd name="connsiteY7" fmla="*/ 1251718 h 6904235"/>
              <a:gd name="connsiteX0" fmla="*/ 39654 w 8224537"/>
              <a:gd name="connsiteY0" fmla="*/ 1251718 h 6904235"/>
              <a:gd name="connsiteX1" fmla="*/ 929724 w 8224537"/>
              <a:gd name="connsiteY1" fmla="*/ 75543 h 6904235"/>
              <a:gd name="connsiteX2" fmla="*/ 7229003 w 8224537"/>
              <a:gd name="connsiteY2" fmla="*/ 123674 h 6904235"/>
              <a:gd name="connsiteX3" fmla="*/ 8213777 w 8224537"/>
              <a:gd name="connsiteY3" fmla="*/ 1220368 h 6904235"/>
              <a:gd name="connsiteX4" fmla="*/ 8222522 w 8224537"/>
              <a:gd name="connsiteY4" fmla="*/ 5809934 h 6904235"/>
              <a:gd name="connsiteX5" fmla="*/ 7251650 w 8224537"/>
              <a:gd name="connsiteY5" fmla="*/ 6904235 h 6904235"/>
              <a:gd name="connsiteX6" fmla="*/ 63272 w 8224537"/>
              <a:gd name="connsiteY6" fmla="*/ 6895488 h 6904235"/>
              <a:gd name="connsiteX7" fmla="*/ 39654 w 8224537"/>
              <a:gd name="connsiteY7" fmla="*/ 1251718 h 6904235"/>
              <a:gd name="connsiteX0" fmla="*/ 39654 w 8224537"/>
              <a:gd name="connsiteY0" fmla="*/ 1300616 h 6953133"/>
              <a:gd name="connsiteX1" fmla="*/ 929724 w 8224537"/>
              <a:gd name="connsiteY1" fmla="*/ 124441 h 6953133"/>
              <a:gd name="connsiteX2" fmla="*/ 7229003 w 8224537"/>
              <a:gd name="connsiteY2" fmla="*/ 45418 h 6953133"/>
              <a:gd name="connsiteX3" fmla="*/ 8213777 w 8224537"/>
              <a:gd name="connsiteY3" fmla="*/ 1269266 h 6953133"/>
              <a:gd name="connsiteX4" fmla="*/ 8222522 w 8224537"/>
              <a:gd name="connsiteY4" fmla="*/ 5858832 h 6953133"/>
              <a:gd name="connsiteX5" fmla="*/ 7251650 w 8224537"/>
              <a:gd name="connsiteY5" fmla="*/ 6953133 h 6953133"/>
              <a:gd name="connsiteX6" fmla="*/ 63272 w 8224537"/>
              <a:gd name="connsiteY6" fmla="*/ 6944386 h 6953133"/>
              <a:gd name="connsiteX7" fmla="*/ 39654 w 8224537"/>
              <a:gd name="connsiteY7" fmla="*/ 1300616 h 6953133"/>
              <a:gd name="connsiteX0" fmla="*/ 57762 w 8246972"/>
              <a:gd name="connsiteY0" fmla="*/ 1377448 h 7029965"/>
              <a:gd name="connsiteX1" fmla="*/ 916044 w 8246972"/>
              <a:gd name="connsiteY1" fmla="*/ 185378 h 7029965"/>
              <a:gd name="connsiteX2" fmla="*/ 7247111 w 8246972"/>
              <a:gd name="connsiteY2" fmla="*/ 122250 h 7029965"/>
              <a:gd name="connsiteX3" fmla="*/ 8231885 w 8246972"/>
              <a:gd name="connsiteY3" fmla="*/ 1346098 h 7029965"/>
              <a:gd name="connsiteX4" fmla="*/ 8240630 w 8246972"/>
              <a:gd name="connsiteY4" fmla="*/ 5935664 h 7029965"/>
              <a:gd name="connsiteX5" fmla="*/ 7269758 w 8246972"/>
              <a:gd name="connsiteY5" fmla="*/ 7029965 h 7029965"/>
              <a:gd name="connsiteX6" fmla="*/ 81380 w 8246972"/>
              <a:gd name="connsiteY6" fmla="*/ 7021218 h 7029965"/>
              <a:gd name="connsiteX7" fmla="*/ 57762 w 8246972"/>
              <a:gd name="connsiteY7" fmla="*/ 1377448 h 7029965"/>
              <a:gd name="connsiteX0" fmla="*/ 57762 w 8246972"/>
              <a:gd name="connsiteY0" fmla="*/ 1330514 h 6983031"/>
              <a:gd name="connsiteX1" fmla="*/ 916044 w 8246972"/>
              <a:gd name="connsiteY1" fmla="*/ 138444 h 6983031"/>
              <a:gd name="connsiteX2" fmla="*/ 7247111 w 8246972"/>
              <a:gd name="connsiteY2" fmla="*/ 75316 h 6983031"/>
              <a:gd name="connsiteX3" fmla="*/ 8231885 w 8246972"/>
              <a:gd name="connsiteY3" fmla="*/ 1299164 h 6983031"/>
              <a:gd name="connsiteX4" fmla="*/ 8240630 w 8246972"/>
              <a:gd name="connsiteY4" fmla="*/ 5888730 h 6983031"/>
              <a:gd name="connsiteX5" fmla="*/ 7269758 w 8246972"/>
              <a:gd name="connsiteY5" fmla="*/ 6983031 h 6983031"/>
              <a:gd name="connsiteX6" fmla="*/ 81380 w 8246972"/>
              <a:gd name="connsiteY6" fmla="*/ 6974284 h 6983031"/>
              <a:gd name="connsiteX7" fmla="*/ 57762 w 8246972"/>
              <a:gd name="connsiteY7" fmla="*/ 1330514 h 6983031"/>
              <a:gd name="connsiteX0" fmla="*/ 58934 w 8247708"/>
              <a:gd name="connsiteY0" fmla="*/ 1362365 h 7014882"/>
              <a:gd name="connsiteX1" fmla="*/ 933109 w 8247708"/>
              <a:gd name="connsiteY1" fmla="*/ 74928 h 7014882"/>
              <a:gd name="connsiteX2" fmla="*/ 7248283 w 8247708"/>
              <a:gd name="connsiteY2" fmla="*/ 107167 h 7014882"/>
              <a:gd name="connsiteX3" fmla="*/ 8233057 w 8247708"/>
              <a:gd name="connsiteY3" fmla="*/ 1331015 h 7014882"/>
              <a:gd name="connsiteX4" fmla="*/ 8241802 w 8247708"/>
              <a:gd name="connsiteY4" fmla="*/ 5920581 h 7014882"/>
              <a:gd name="connsiteX5" fmla="*/ 7270930 w 8247708"/>
              <a:gd name="connsiteY5" fmla="*/ 7014882 h 7014882"/>
              <a:gd name="connsiteX6" fmla="*/ 82552 w 8247708"/>
              <a:gd name="connsiteY6" fmla="*/ 7006135 h 7014882"/>
              <a:gd name="connsiteX7" fmla="*/ 58934 w 8247708"/>
              <a:gd name="connsiteY7" fmla="*/ 1362365 h 7014882"/>
              <a:gd name="connsiteX0" fmla="*/ 58934 w 8247708"/>
              <a:gd name="connsiteY0" fmla="*/ 1358077 h 7010594"/>
              <a:gd name="connsiteX1" fmla="*/ 933109 w 8247708"/>
              <a:gd name="connsiteY1" fmla="*/ 70640 h 7010594"/>
              <a:gd name="connsiteX2" fmla="*/ 7248283 w 8247708"/>
              <a:gd name="connsiteY2" fmla="*/ 102879 h 7010594"/>
              <a:gd name="connsiteX3" fmla="*/ 8233057 w 8247708"/>
              <a:gd name="connsiteY3" fmla="*/ 1326727 h 7010594"/>
              <a:gd name="connsiteX4" fmla="*/ 8241802 w 8247708"/>
              <a:gd name="connsiteY4" fmla="*/ 5916293 h 7010594"/>
              <a:gd name="connsiteX5" fmla="*/ 7270930 w 8247708"/>
              <a:gd name="connsiteY5" fmla="*/ 7010594 h 7010594"/>
              <a:gd name="connsiteX6" fmla="*/ 82552 w 8247708"/>
              <a:gd name="connsiteY6" fmla="*/ 7001847 h 7010594"/>
              <a:gd name="connsiteX7" fmla="*/ 58934 w 8247708"/>
              <a:gd name="connsiteY7" fmla="*/ 1358077 h 7010594"/>
              <a:gd name="connsiteX0" fmla="*/ 58934 w 8247708"/>
              <a:gd name="connsiteY0" fmla="*/ 1387208 h 7039725"/>
              <a:gd name="connsiteX1" fmla="*/ 933109 w 8247708"/>
              <a:gd name="connsiteY1" fmla="*/ 99771 h 7039725"/>
              <a:gd name="connsiteX2" fmla="*/ 7248283 w 8247708"/>
              <a:gd name="connsiteY2" fmla="*/ 132010 h 7039725"/>
              <a:gd name="connsiteX3" fmla="*/ 8233057 w 8247708"/>
              <a:gd name="connsiteY3" fmla="*/ 1355858 h 7039725"/>
              <a:gd name="connsiteX4" fmla="*/ 8241802 w 8247708"/>
              <a:gd name="connsiteY4" fmla="*/ 5945424 h 7039725"/>
              <a:gd name="connsiteX5" fmla="*/ 7270930 w 8247708"/>
              <a:gd name="connsiteY5" fmla="*/ 7039725 h 7039725"/>
              <a:gd name="connsiteX6" fmla="*/ 82552 w 8247708"/>
              <a:gd name="connsiteY6" fmla="*/ 7030978 h 7039725"/>
              <a:gd name="connsiteX7" fmla="*/ 58934 w 8247708"/>
              <a:gd name="connsiteY7" fmla="*/ 1387208 h 7039725"/>
              <a:gd name="connsiteX0" fmla="*/ 58934 w 8247708"/>
              <a:gd name="connsiteY0" fmla="*/ 1362367 h 7014884"/>
              <a:gd name="connsiteX1" fmla="*/ 933109 w 8247708"/>
              <a:gd name="connsiteY1" fmla="*/ 74930 h 7014884"/>
              <a:gd name="connsiteX2" fmla="*/ 7248283 w 8247708"/>
              <a:gd name="connsiteY2" fmla="*/ 107169 h 7014884"/>
              <a:gd name="connsiteX3" fmla="*/ 8233057 w 8247708"/>
              <a:gd name="connsiteY3" fmla="*/ 1331017 h 7014884"/>
              <a:gd name="connsiteX4" fmla="*/ 8241802 w 8247708"/>
              <a:gd name="connsiteY4" fmla="*/ 5920583 h 7014884"/>
              <a:gd name="connsiteX5" fmla="*/ 7270930 w 8247708"/>
              <a:gd name="connsiteY5" fmla="*/ 7014884 h 7014884"/>
              <a:gd name="connsiteX6" fmla="*/ 82552 w 8247708"/>
              <a:gd name="connsiteY6" fmla="*/ 7006137 h 7014884"/>
              <a:gd name="connsiteX7" fmla="*/ 58934 w 8247708"/>
              <a:gd name="connsiteY7" fmla="*/ 1362367 h 7014884"/>
              <a:gd name="connsiteX0" fmla="*/ 49789 w 8286247"/>
              <a:gd name="connsiteY0" fmla="*/ 1446154 h 7082776"/>
              <a:gd name="connsiteX1" fmla="*/ 971648 w 8286247"/>
              <a:gd name="connsiteY1" fmla="*/ 142822 h 7082776"/>
              <a:gd name="connsiteX2" fmla="*/ 7286822 w 8286247"/>
              <a:gd name="connsiteY2" fmla="*/ 175061 h 7082776"/>
              <a:gd name="connsiteX3" fmla="*/ 8271596 w 8286247"/>
              <a:gd name="connsiteY3" fmla="*/ 1398909 h 7082776"/>
              <a:gd name="connsiteX4" fmla="*/ 8280341 w 8286247"/>
              <a:gd name="connsiteY4" fmla="*/ 5988475 h 7082776"/>
              <a:gd name="connsiteX5" fmla="*/ 7309469 w 8286247"/>
              <a:gd name="connsiteY5" fmla="*/ 7082776 h 7082776"/>
              <a:gd name="connsiteX6" fmla="*/ 121091 w 8286247"/>
              <a:gd name="connsiteY6" fmla="*/ 7074029 h 7082776"/>
              <a:gd name="connsiteX7" fmla="*/ 49789 w 8286247"/>
              <a:gd name="connsiteY7" fmla="*/ 1446154 h 7082776"/>
              <a:gd name="connsiteX0" fmla="*/ 15647 w 8252105"/>
              <a:gd name="connsiteY0" fmla="*/ 1446154 h 7082776"/>
              <a:gd name="connsiteX1" fmla="*/ 937506 w 8252105"/>
              <a:gd name="connsiteY1" fmla="*/ 142822 h 7082776"/>
              <a:gd name="connsiteX2" fmla="*/ 7252680 w 8252105"/>
              <a:gd name="connsiteY2" fmla="*/ 175061 h 7082776"/>
              <a:gd name="connsiteX3" fmla="*/ 8237454 w 8252105"/>
              <a:gd name="connsiteY3" fmla="*/ 1398909 h 7082776"/>
              <a:gd name="connsiteX4" fmla="*/ 8246199 w 8252105"/>
              <a:gd name="connsiteY4" fmla="*/ 5988475 h 7082776"/>
              <a:gd name="connsiteX5" fmla="*/ 7275327 w 8252105"/>
              <a:gd name="connsiteY5" fmla="*/ 7082776 h 7082776"/>
              <a:gd name="connsiteX6" fmla="*/ 86949 w 8252105"/>
              <a:gd name="connsiteY6" fmla="*/ 7074029 h 7082776"/>
              <a:gd name="connsiteX7" fmla="*/ 15647 w 8252105"/>
              <a:gd name="connsiteY7" fmla="*/ 1446154 h 7082776"/>
              <a:gd name="connsiteX0" fmla="*/ 22701 w 8259159"/>
              <a:gd name="connsiteY0" fmla="*/ 1446154 h 7082776"/>
              <a:gd name="connsiteX1" fmla="*/ 944560 w 8259159"/>
              <a:gd name="connsiteY1" fmla="*/ 142822 h 7082776"/>
              <a:gd name="connsiteX2" fmla="*/ 7259734 w 8259159"/>
              <a:gd name="connsiteY2" fmla="*/ 175061 h 7082776"/>
              <a:gd name="connsiteX3" fmla="*/ 8244508 w 8259159"/>
              <a:gd name="connsiteY3" fmla="*/ 1398909 h 7082776"/>
              <a:gd name="connsiteX4" fmla="*/ 8253253 w 8259159"/>
              <a:gd name="connsiteY4" fmla="*/ 5988475 h 7082776"/>
              <a:gd name="connsiteX5" fmla="*/ 7282381 w 8259159"/>
              <a:gd name="connsiteY5" fmla="*/ 7082776 h 7082776"/>
              <a:gd name="connsiteX6" fmla="*/ 94003 w 8259159"/>
              <a:gd name="connsiteY6" fmla="*/ 7074029 h 7082776"/>
              <a:gd name="connsiteX7" fmla="*/ 22701 w 8259159"/>
              <a:gd name="connsiteY7" fmla="*/ 1446154 h 7082776"/>
              <a:gd name="connsiteX0" fmla="*/ 1817 w 8238275"/>
              <a:gd name="connsiteY0" fmla="*/ 1379000 h 7015622"/>
              <a:gd name="connsiteX1" fmla="*/ 923676 w 8238275"/>
              <a:gd name="connsiteY1" fmla="*/ 75668 h 7015622"/>
              <a:gd name="connsiteX2" fmla="*/ 7238850 w 8238275"/>
              <a:gd name="connsiteY2" fmla="*/ 107907 h 7015622"/>
              <a:gd name="connsiteX3" fmla="*/ 8223624 w 8238275"/>
              <a:gd name="connsiteY3" fmla="*/ 1331755 h 7015622"/>
              <a:gd name="connsiteX4" fmla="*/ 8232369 w 8238275"/>
              <a:gd name="connsiteY4" fmla="*/ 5921321 h 7015622"/>
              <a:gd name="connsiteX5" fmla="*/ 7261497 w 8238275"/>
              <a:gd name="connsiteY5" fmla="*/ 7015622 h 7015622"/>
              <a:gd name="connsiteX6" fmla="*/ 73119 w 8238275"/>
              <a:gd name="connsiteY6" fmla="*/ 7006875 h 7015622"/>
              <a:gd name="connsiteX7" fmla="*/ 1817 w 8238275"/>
              <a:gd name="connsiteY7" fmla="*/ 1379000 h 7015622"/>
              <a:gd name="connsiteX0" fmla="*/ 1817 w 8238275"/>
              <a:gd name="connsiteY0" fmla="*/ 1370574 h 7007196"/>
              <a:gd name="connsiteX1" fmla="*/ 923676 w 8238275"/>
              <a:gd name="connsiteY1" fmla="*/ 67242 h 7007196"/>
              <a:gd name="connsiteX2" fmla="*/ 7238850 w 8238275"/>
              <a:gd name="connsiteY2" fmla="*/ 99481 h 7007196"/>
              <a:gd name="connsiteX3" fmla="*/ 8223624 w 8238275"/>
              <a:gd name="connsiteY3" fmla="*/ 1323329 h 7007196"/>
              <a:gd name="connsiteX4" fmla="*/ 8232369 w 8238275"/>
              <a:gd name="connsiteY4" fmla="*/ 5912895 h 7007196"/>
              <a:gd name="connsiteX5" fmla="*/ 7261497 w 8238275"/>
              <a:gd name="connsiteY5" fmla="*/ 7007196 h 7007196"/>
              <a:gd name="connsiteX6" fmla="*/ 73119 w 8238275"/>
              <a:gd name="connsiteY6" fmla="*/ 6998449 h 7007196"/>
              <a:gd name="connsiteX7" fmla="*/ 1817 w 8238275"/>
              <a:gd name="connsiteY7" fmla="*/ 1370574 h 7007196"/>
              <a:gd name="connsiteX0" fmla="*/ 1817 w 8234383"/>
              <a:gd name="connsiteY0" fmla="*/ 1303520 h 6940142"/>
              <a:gd name="connsiteX1" fmla="*/ 923676 w 8234383"/>
              <a:gd name="connsiteY1" fmla="*/ 188 h 6940142"/>
              <a:gd name="connsiteX2" fmla="*/ 7238850 w 8234383"/>
              <a:gd name="connsiteY2" fmla="*/ 32427 h 6940142"/>
              <a:gd name="connsiteX3" fmla="*/ 8223624 w 8234383"/>
              <a:gd name="connsiteY3" fmla="*/ 1256275 h 6940142"/>
              <a:gd name="connsiteX4" fmla="*/ 8232369 w 8234383"/>
              <a:gd name="connsiteY4" fmla="*/ 5845841 h 6940142"/>
              <a:gd name="connsiteX5" fmla="*/ 7261497 w 8234383"/>
              <a:gd name="connsiteY5" fmla="*/ 6940142 h 6940142"/>
              <a:gd name="connsiteX6" fmla="*/ 73119 w 8234383"/>
              <a:gd name="connsiteY6" fmla="*/ 6931395 h 6940142"/>
              <a:gd name="connsiteX7" fmla="*/ 1817 w 8234383"/>
              <a:gd name="connsiteY7" fmla="*/ 1303520 h 6940142"/>
              <a:gd name="connsiteX0" fmla="*/ 22701 w 8255267"/>
              <a:gd name="connsiteY0" fmla="*/ 1391898 h 7028520"/>
              <a:gd name="connsiteX1" fmla="*/ 944560 w 8255267"/>
              <a:gd name="connsiteY1" fmla="*/ 88566 h 7028520"/>
              <a:gd name="connsiteX2" fmla="*/ 7259735 w 8255267"/>
              <a:gd name="connsiteY2" fmla="*/ 120804 h 7028520"/>
              <a:gd name="connsiteX3" fmla="*/ 8244508 w 8255267"/>
              <a:gd name="connsiteY3" fmla="*/ 1344653 h 7028520"/>
              <a:gd name="connsiteX4" fmla="*/ 8253253 w 8255267"/>
              <a:gd name="connsiteY4" fmla="*/ 5934219 h 7028520"/>
              <a:gd name="connsiteX5" fmla="*/ 7282381 w 8255267"/>
              <a:gd name="connsiteY5" fmla="*/ 7028520 h 7028520"/>
              <a:gd name="connsiteX6" fmla="*/ 94003 w 8255267"/>
              <a:gd name="connsiteY6" fmla="*/ 7019773 h 7028520"/>
              <a:gd name="connsiteX7" fmla="*/ 22701 w 8255267"/>
              <a:gd name="connsiteY7" fmla="*/ 1391898 h 7028520"/>
              <a:gd name="connsiteX0" fmla="*/ 19467 w 8252033"/>
              <a:gd name="connsiteY0" fmla="*/ 1303333 h 6939955"/>
              <a:gd name="connsiteX1" fmla="*/ 941326 w 8252033"/>
              <a:gd name="connsiteY1" fmla="*/ 1 h 6939955"/>
              <a:gd name="connsiteX2" fmla="*/ 7256501 w 8252033"/>
              <a:gd name="connsiteY2" fmla="*/ 32239 h 6939955"/>
              <a:gd name="connsiteX3" fmla="*/ 8241274 w 8252033"/>
              <a:gd name="connsiteY3" fmla="*/ 1256088 h 6939955"/>
              <a:gd name="connsiteX4" fmla="*/ 8250019 w 8252033"/>
              <a:gd name="connsiteY4" fmla="*/ 5845654 h 6939955"/>
              <a:gd name="connsiteX5" fmla="*/ 7279147 w 8252033"/>
              <a:gd name="connsiteY5" fmla="*/ 6939955 h 6939955"/>
              <a:gd name="connsiteX6" fmla="*/ 90769 w 8252033"/>
              <a:gd name="connsiteY6" fmla="*/ 6931208 h 6939955"/>
              <a:gd name="connsiteX7" fmla="*/ 19467 w 8252033"/>
              <a:gd name="connsiteY7" fmla="*/ 1303333 h 6939955"/>
              <a:gd name="connsiteX0" fmla="*/ 326258 w 8558824"/>
              <a:gd name="connsiteY0" fmla="*/ 1304424 h 6941046"/>
              <a:gd name="connsiteX1" fmla="*/ 1248117 w 8558824"/>
              <a:gd name="connsiteY1" fmla="*/ 1092 h 6941046"/>
              <a:gd name="connsiteX2" fmla="*/ 7563292 w 8558824"/>
              <a:gd name="connsiteY2" fmla="*/ 33330 h 6941046"/>
              <a:gd name="connsiteX3" fmla="*/ 8548065 w 8558824"/>
              <a:gd name="connsiteY3" fmla="*/ 1257179 h 6941046"/>
              <a:gd name="connsiteX4" fmla="*/ 8556810 w 8558824"/>
              <a:gd name="connsiteY4" fmla="*/ 5846745 h 6941046"/>
              <a:gd name="connsiteX5" fmla="*/ 7585938 w 8558824"/>
              <a:gd name="connsiteY5" fmla="*/ 6941046 h 6941046"/>
              <a:gd name="connsiteX6" fmla="*/ 397560 w 8558824"/>
              <a:gd name="connsiteY6" fmla="*/ 6932299 h 6941046"/>
              <a:gd name="connsiteX7" fmla="*/ 326258 w 8558824"/>
              <a:gd name="connsiteY7" fmla="*/ 1304424 h 6941046"/>
              <a:gd name="connsiteX0" fmla="*/ 1817 w 8234383"/>
              <a:gd name="connsiteY0" fmla="*/ 1309097 h 6945719"/>
              <a:gd name="connsiteX1" fmla="*/ 923676 w 8234383"/>
              <a:gd name="connsiteY1" fmla="*/ 5765 h 6945719"/>
              <a:gd name="connsiteX2" fmla="*/ 7238851 w 8234383"/>
              <a:gd name="connsiteY2" fmla="*/ 38003 h 6945719"/>
              <a:gd name="connsiteX3" fmla="*/ 8223624 w 8234383"/>
              <a:gd name="connsiteY3" fmla="*/ 1261852 h 6945719"/>
              <a:gd name="connsiteX4" fmla="*/ 8232369 w 8234383"/>
              <a:gd name="connsiteY4" fmla="*/ 5851418 h 6945719"/>
              <a:gd name="connsiteX5" fmla="*/ 7261497 w 8234383"/>
              <a:gd name="connsiteY5" fmla="*/ 6945719 h 6945719"/>
              <a:gd name="connsiteX6" fmla="*/ 73119 w 8234383"/>
              <a:gd name="connsiteY6" fmla="*/ 6936972 h 6945719"/>
              <a:gd name="connsiteX7" fmla="*/ 1817 w 8234383"/>
              <a:gd name="connsiteY7" fmla="*/ 1309097 h 6945719"/>
              <a:gd name="connsiteX0" fmla="*/ 1817 w 8234383"/>
              <a:gd name="connsiteY0" fmla="*/ 1309097 h 6945719"/>
              <a:gd name="connsiteX1" fmla="*/ 923676 w 8234383"/>
              <a:gd name="connsiteY1" fmla="*/ 5765 h 6945719"/>
              <a:gd name="connsiteX2" fmla="*/ 7238851 w 8234383"/>
              <a:gd name="connsiteY2" fmla="*/ 38003 h 6945719"/>
              <a:gd name="connsiteX3" fmla="*/ 8223624 w 8234383"/>
              <a:gd name="connsiteY3" fmla="*/ 1261852 h 6945719"/>
              <a:gd name="connsiteX4" fmla="*/ 8232369 w 8234383"/>
              <a:gd name="connsiteY4" fmla="*/ 5851418 h 6945719"/>
              <a:gd name="connsiteX5" fmla="*/ 7261497 w 8234383"/>
              <a:gd name="connsiteY5" fmla="*/ 6945719 h 6945719"/>
              <a:gd name="connsiteX6" fmla="*/ 73119 w 8234383"/>
              <a:gd name="connsiteY6" fmla="*/ 6936972 h 6945719"/>
              <a:gd name="connsiteX7" fmla="*/ 1817 w 8234383"/>
              <a:gd name="connsiteY7" fmla="*/ 1309097 h 6945719"/>
              <a:gd name="connsiteX0" fmla="*/ 63389 w 8295955"/>
              <a:gd name="connsiteY0" fmla="*/ 1393074 h 7029696"/>
              <a:gd name="connsiteX1" fmla="*/ 1175979 w 8295955"/>
              <a:gd name="connsiteY1" fmla="*/ 57951 h 7029696"/>
              <a:gd name="connsiteX2" fmla="*/ 7300423 w 8295955"/>
              <a:gd name="connsiteY2" fmla="*/ 121980 h 7029696"/>
              <a:gd name="connsiteX3" fmla="*/ 8285196 w 8295955"/>
              <a:gd name="connsiteY3" fmla="*/ 1345829 h 7029696"/>
              <a:gd name="connsiteX4" fmla="*/ 8293941 w 8295955"/>
              <a:gd name="connsiteY4" fmla="*/ 5935395 h 7029696"/>
              <a:gd name="connsiteX5" fmla="*/ 7323069 w 8295955"/>
              <a:gd name="connsiteY5" fmla="*/ 7029696 h 7029696"/>
              <a:gd name="connsiteX6" fmla="*/ 134691 w 8295955"/>
              <a:gd name="connsiteY6" fmla="*/ 7020949 h 7029696"/>
              <a:gd name="connsiteX7" fmla="*/ 63389 w 8295955"/>
              <a:gd name="connsiteY7" fmla="*/ 1393074 h 7029696"/>
              <a:gd name="connsiteX0" fmla="*/ 63389 w 8295955"/>
              <a:gd name="connsiteY0" fmla="*/ 1393074 h 7029696"/>
              <a:gd name="connsiteX1" fmla="*/ 1175979 w 8295955"/>
              <a:gd name="connsiteY1" fmla="*/ 57951 h 7029696"/>
              <a:gd name="connsiteX2" fmla="*/ 7300423 w 8295955"/>
              <a:gd name="connsiteY2" fmla="*/ 121980 h 7029696"/>
              <a:gd name="connsiteX3" fmla="*/ 8285196 w 8295955"/>
              <a:gd name="connsiteY3" fmla="*/ 1345829 h 7029696"/>
              <a:gd name="connsiteX4" fmla="*/ 8293941 w 8295955"/>
              <a:gd name="connsiteY4" fmla="*/ 5935395 h 7029696"/>
              <a:gd name="connsiteX5" fmla="*/ 7323069 w 8295955"/>
              <a:gd name="connsiteY5" fmla="*/ 7029696 h 7029696"/>
              <a:gd name="connsiteX6" fmla="*/ 134691 w 8295955"/>
              <a:gd name="connsiteY6" fmla="*/ 7020949 h 7029696"/>
              <a:gd name="connsiteX7" fmla="*/ 63389 w 8295955"/>
              <a:gd name="connsiteY7" fmla="*/ 1393074 h 7029696"/>
              <a:gd name="connsiteX0" fmla="*/ 63389 w 8295955"/>
              <a:gd name="connsiteY0" fmla="*/ 1335123 h 6971745"/>
              <a:gd name="connsiteX1" fmla="*/ 1175979 w 8295955"/>
              <a:gd name="connsiteY1" fmla="*/ 0 h 6971745"/>
              <a:gd name="connsiteX2" fmla="*/ 7300423 w 8295955"/>
              <a:gd name="connsiteY2" fmla="*/ 64029 h 6971745"/>
              <a:gd name="connsiteX3" fmla="*/ 8285196 w 8295955"/>
              <a:gd name="connsiteY3" fmla="*/ 1287878 h 6971745"/>
              <a:gd name="connsiteX4" fmla="*/ 8293941 w 8295955"/>
              <a:gd name="connsiteY4" fmla="*/ 5877444 h 6971745"/>
              <a:gd name="connsiteX5" fmla="*/ 7323069 w 8295955"/>
              <a:gd name="connsiteY5" fmla="*/ 6971745 h 6971745"/>
              <a:gd name="connsiteX6" fmla="*/ 134691 w 8295955"/>
              <a:gd name="connsiteY6" fmla="*/ 6962998 h 6971745"/>
              <a:gd name="connsiteX7" fmla="*/ 63389 w 8295955"/>
              <a:gd name="connsiteY7" fmla="*/ 1335123 h 6971745"/>
              <a:gd name="connsiteX0" fmla="*/ 63389 w 8295955"/>
              <a:gd name="connsiteY0" fmla="*/ 1361865 h 6998487"/>
              <a:gd name="connsiteX1" fmla="*/ 1175979 w 8295955"/>
              <a:gd name="connsiteY1" fmla="*/ 90320 h 6998487"/>
              <a:gd name="connsiteX2" fmla="*/ 7300423 w 8295955"/>
              <a:gd name="connsiteY2" fmla="*/ 90771 h 6998487"/>
              <a:gd name="connsiteX3" fmla="*/ 8285196 w 8295955"/>
              <a:gd name="connsiteY3" fmla="*/ 1314620 h 6998487"/>
              <a:gd name="connsiteX4" fmla="*/ 8293941 w 8295955"/>
              <a:gd name="connsiteY4" fmla="*/ 5904186 h 6998487"/>
              <a:gd name="connsiteX5" fmla="*/ 7323069 w 8295955"/>
              <a:gd name="connsiteY5" fmla="*/ 6998487 h 6998487"/>
              <a:gd name="connsiteX6" fmla="*/ 134691 w 8295955"/>
              <a:gd name="connsiteY6" fmla="*/ 6989740 h 6998487"/>
              <a:gd name="connsiteX7" fmla="*/ 63389 w 8295955"/>
              <a:gd name="connsiteY7" fmla="*/ 1361865 h 6998487"/>
              <a:gd name="connsiteX0" fmla="*/ 63389 w 8295955"/>
              <a:gd name="connsiteY0" fmla="*/ 1271545 h 6908167"/>
              <a:gd name="connsiteX1" fmla="*/ 1175979 w 8295955"/>
              <a:gd name="connsiteY1" fmla="*/ 0 h 6908167"/>
              <a:gd name="connsiteX2" fmla="*/ 7300423 w 8295955"/>
              <a:gd name="connsiteY2" fmla="*/ 451 h 6908167"/>
              <a:gd name="connsiteX3" fmla="*/ 8285196 w 8295955"/>
              <a:gd name="connsiteY3" fmla="*/ 1224300 h 6908167"/>
              <a:gd name="connsiteX4" fmla="*/ 8293941 w 8295955"/>
              <a:gd name="connsiteY4" fmla="*/ 5813866 h 6908167"/>
              <a:gd name="connsiteX5" fmla="*/ 7323069 w 8295955"/>
              <a:gd name="connsiteY5" fmla="*/ 6908167 h 6908167"/>
              <a:gd name="connsiteX6" fmla="*/ 134691 w 8295955"/>
              <a:gd name="connsiteY6" fmla="*/ 6899420 h 6908167"/>
              <a:gd name="connsiteX7" fmla="*/ 63389 w 8295955"/>
              <a:gd name="connsiteY7" fmla="*/ 1271545 h 6908167"/>
              <a:gd name="connsiteX0" fmla="*/ 1137 w 8233703"/>
              <a:gd name="connsiteY0" fmla="*/ 1271545 h 6908167"/>
              <a:gd name="connsiteX1" fmla="*/ 1113727 w 8233703"/>
              <a:gd name="connsiteY1" fmla="*/ 0 h 6908167"/>
              <a:gd name="connsiteX2" fmla="*/ 7238171 w 8233703"/>
              <a:gd name="connsiteY2" fmla="*/ 451 h 6908167"/>
              <a:gd name="connsiteX3" fmla="*/ 8222944 w 8233703"/>
              <a:gd name="connsiteY3" fmla="*/ 1224300 h 6908167"/>
              <a:gd name="connsiteX4" fmla="*/ 8231689 w 8233703"/>
              <a:gd name="connsiteY4" fmla="*/ 5813866 h 6908167"/>
              <a:gd name="connsiteX5" fmla="*/ 7260817 w 8233703"/>
              <a:gd name="connsiteY5" fmla="*/ 6908167 h 6908167"/>
              <a:gd name="connsiteX6" fmla="*/ 72439 w 8233703"/>
              <a:gd name="connsiteY6" fmla="*/ 6899420 h 6908167"/>
              <a:gd name="connsiteX7" fmla="*/ 1137 w 8233703"/>
              <a:gd name="connsiteY7" fmla="*/ 1271545 h 6908167"/>
              <a:gd name="connsiteX0" fmla="*/ 466428 w 8698994"/>
              <a:gd name="connsiteY0" fmla="*/ 1271545 h 6908167"/>
              <a:gd name="connsiteX1" fmla="*/ 1579018 w 8698994"/>
              <a:gd name="connsiteY1" fmla="*/ 0 h 6908167"/>
              <a:gd name="connsiteX2" fmla="*/ 7703462 w 8698994"/>
              <a:gd name="connsiteY2" fmla="*/ 451 h 6908167"/>
              <a:gd name="connsiteX3" fmla="*/ 8688235 w 8698994"/>
              <a:gd name="connsiteY3" fmla="*/ 1224300 h 6908167"/>
              <a:gd name="connsiteX4" fmla="*/ 8696980 w 8698994"/>
              <a:gd name="connsiteY4" fmla="*/ 5813866 h 6908167"/>
              <a:gd name="connsiteX5" fmla="*/ 7726108 w 8698994"/>
              <a:gd name="connsiteY5" fmla="*/ 6908167 h 6908167"/>
              <a:gd name="connsiteX6" fmla="*/ 537730 w 8698994"/>
              <a:gd name="connsiteY6" fmla="*/ 6899420 h 6908167"/>
              <a:gd name="connsiteX7" fmla="*/ 514115 w 8698994"/>
              <a:gd name="connsiteY7" fmla="*/ 6135210 h 6908167"/>
              <a:gd name="connsiteX8" fmla="*/ 466428 w 8698994"/>
              <a:gd name="connsiteY8" fmla="*/ 1271545 h 6908167"/>
              <a:gd name="connsiteX0" fmla="*/ 466428 w 8698994"/>
              <a:gd name="connsiteY0" fmla="*/ 1271545 h 6908167"/>
              <a:gd name="connsiteX1" fmla="*/ 1579018 w 8698994"/>
              <a:gd name="connsiteY1" fmla="*/ 0 h 6908167"/>
              <a:gd name="connsiteX2" fmla="*/ 7703462 w 8698994"/>
              <a:gd name="connsiteY2" fmla="*/ 451 h 6908167"/>
              <a:gd name="connsiteX3" fmla="*/ 8688235 w 8698994"/>
              <a:gd name="connsiteY3" fmla="*/ 1224300 h 6908167"/>
              <a:gd name="connsiteX4" fmla="*/ 8696980 w 8698994"/>
              <a:gd name="connsiteY4" fmla="*/ 5813866 h 6908167"/>
              <a:gd name="connsiteX5" fmla="*/ 7726108 w 8698994"/>
              <a:gd name="connsiteY5" fmla="*/ 6908167 h 6908167"/>
              <a:gd name="connsiteX6" fmla="*/ 1324717 w 8698994"/>
              <a:gd name="connsiteY6" fmla="*/ 6898136 h 6908167"/>
              <a:gd name="connsiteX7" fmla="*/ 537730 w 8698994"/>
              <a:gd name="connsiteY7" fmla="*/ 6899420 h 6908167"/>
              <a:gd name="connsiteX8" fmla="*/ 514115 w 8698994"/>
              <a:gd name="connsiteY8" fmla="*/ 6135210 h 6908167"/>
              <a:gd name="connsiteX9" fmla="*/ 466428 w 8698994"/>
              <a:gd name="connsiteY9"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08167"/>
              <a:gd name="connsiteX1" fmla="*/ 1182854 w 8302830"/>
              <a:gd name="connsiteY1" fmla="*/ 0 h 6908167"/>
              <a:gd name="connsiteX2" fmla="*/ 7307298 w 8302830"/>
              <a:gd name="connsiteY2" fmla="*/ 451 h 6908167"/>
              <a:gd name="connsiteX3" fmla="*/ 8292071 w 8302830"/>
              <a:gd name="connsiteY3" fmla="*/ 1224300 h 6908167"/>
              <a:gd name="connsiteX4" fmla="*/ 8300816 w 8302830"/>
              <a:gd name="connsiteY4" fmla="*/ 5813866 h 6908167"/>
              <a:gd name="connsiteX5" fmla="*/ 7329944 w 8302830"/>
              <a:gd name="connsiteY5" fmla="*/ 6908167 h 6908167"/>
              <a:gd name="connsiteX6" fmla="*/ 928553 w 8302830"/>
              <a:gd name="connsiteY6" fmla="*/ 6898136 h 6908167"/>
              <a:gd name="connsiteX7" fmla="*/ 117951 w 8302830"/>
              <a:gd name="connsiteY7" fmla="*/ 6135210 h 6908167"/>
              <a:gd name="connsiteX8" fmla="*/ 70264 w 8302830"/>
              <a:gd name="connsiteY8" fmla="*/ 1271545 h 6908167"/>
              <a:gd name="connsiteX0" fmla="*/ 70264 w 8302830"/>
              <a:gd name="connsiteY0" fmla="*/ 1271545 h 6914032"/>
              <a:gd name="connsiteX1" fmla="*/ 1182854 w 8302830"/>
              <a:gd name="connsiteY1" fmla="*/ 0 h 6914032"/>
              <a:gd name="connsiteX2" fmla="*/ 7307298 w 8302830"/>
              <a:gd name="connsiteY2" fmla="*/ 451 h 6914032"/>
              <a:gd name="connsiteX3" fmla="*/ 8292071 w 8302830"/>
              <a:gd name="connsiteY3" fmla="*/ 1224300 h 6914032"/>
              <a:gd name="connsiteX4" fmla="*/ 8300816 w 8302830"/>
              <a:gd name="connsiteY4" fmla="*/ 5813866 h 6914032"/>
              <a:gd name="connsiteX5" fmla="*/ 7329944 w 8302830"/>
              <a:gd name="connsiteY5" fmla="*/ 6908167 h 6914032"/>
              <a:gd name="connsiteX6" fmla="*/ 928552 w 8302830"/>
              <a:gd name="connsiteY6" fmla="*/ 6914032 h 6914032"/>
              <a:gd name="connsiteX7" fmla="*/ 117951 w 8302830"/>
              <a:gd name="connsiteY7" fmla="*/ 6135210 h 6914032"/>
              <a:gd name="connsiteX8" fmla="*/ 70264 w 8302830"/>
              <a:gd name="connsiteY8" fmla="*/ 1271545 h 6914032"/>
              <a:gd name="connsiteX0" fmla="*/ 4634 w 8237200"/>
              <a:gd name="connsiteY0" fmla="*/ 1271545 h 6914032"/>
              <a:gd name="connsiteX1" fmla="*/ 1117224 w 8237200"/>
              <a:gd name="connsiteY1" fmla="*/ 0 h 6914032"/>
              <a:gd name="connsiteX2" fmla="*/ 7241668 w 8237200"/>
              <a:gd name="connsiteY2" fmla="*/ 451 h 6914032"/>
              <a:gd name="connsiteX3" fmla="*/ 8226441 w 8237200"/>
              <a:gd name="connsiteY3" fmla="*/ 1224300 h 6914032"/>
              <a:gd name="connsiteX4" fmla="*/ 8235186 w 8237200"/>
              <a:gd name="connsiteY4" fmla="*/ 5813866 h 6914032"/>
              <a:gd name="connsiteX5" fmla="*/ 7264314 w 8237200"/>
              <a:gd name="connsiteY5" fmla="*/ 6908167 h 6914032"/>
              <a:gd name="connsiteX6" fmla="*/ 862922 w 8237200"/>
              <a:gd name="connsiteY6" fmla="*/ 6914032 h 6914032"/>
              <a:gd name="connsiteX7" fmla="*/ 52321 w 8237200"/>
              <a:gd name="connsiteY7" fmla="*/ 6135210 h 6914032"/>
              <a:gd name="connsiteX8" fmla="*/ 4634 w 8237200"/>
              <a:gd name="connsiteY8" fmla="*/ 1271545 h 6914032"/>
              <a:gd name="connsiteX0" fmla="*/ 159 w 8232725"/>
              <a:gd name="connsiteY0" fmla="*/ 1271545 h 6914032"/>
              <a:gd name="connsiteX1" fmla="*/ 1112749 w 8232725"/>
              <a:gd name="connsiteY1" fmla="*/ 0 h 6914032"/>
              <a:gd name="connsiteX2" fmla="*/ 7237193 w 8232725"/>
              <a:gd name="connsiteY2" fmla="*/ 451 h 6914032"/>
              <a:gd name="connsiteX3" fmla="*/ 8221966 w 8232725"/>
              <a:gd name="connsiteY3" fmla="*/ 1224300 h 6914032"/>
              <a:gd name="connsiteX4" fmla="*/ 8230711 w 8232725"/>
              <a:gd name="connsiteY4" fmla="*/ 5813866 h 6914032"/>
              <a:gd name="connsiteX5" fmla="*/ 7259839 w 8232725"/>
              <a:gd name="connsiteY5" fmla="*/ 6908167 h 6914032"/>
              <a:gd name="connsiteX6" fmla="*/ 858447 w 8232725"/>
              <a:gd name="connsiteY6" fmla="*/ 6914032 h 6914032"/>
              <a:gd name="connsiteX7" fmla="*/ 47846 w 8232725"/>
              <a:gd name="connsiteY7" fmla="*/ 6135210 h 6914032"/>
              <a:gd name="connsiteX8" fmla="*/ 159 w 8232725"/>
              <a:gd name="connsiteY8" fmla="*/ 1271545 h 6914032"/>
              <a:gd name="connsiteX0" fmla="*/ 4632 w 8237198"/>
              <a:gd name="connsiteY0" fmla="*/ 1271545 h 6914032"/>
              <a:gd name="connsiteX1" fmla="*/ 1117222 w 8237198"/>
              <a:gd name="connsiteY1" fmla="*/ 0 h 6914032"/>
              <a:gd name="connsiteX2" fmla="*/ 7241666 w 8237198"/>
              <a:gd name="connsiteY2" fmla="*/ 451 h 6914032"/>
              <a:gd name="connsiteX3" fmla="*/ 8226439 w 8237198"/>
              <a:gd name="connsiteY3" fmla="*/ 1224300 h 6914032"/>
              <a:gd name="connsiteX4" fmla="*/ 8235184 w 8237198"/>
              <a:gd name="connsiteY4" fmla="*/ 5813866 h 6914032"/>
              <a:gd name="connsiteX5" fmla="*/ 7264312 w 8237198"/>
              <a:gd name="connsiteY5" fmla="*/ 6908167 h 6914032"/>
              <a:gd name="connsiteX6" fmla="*/ 862920 w 8237198"/>
              <a:gd name="connsiteY6" fmla="*/ 6914032 h 6914032"/>
              <a:gd name="connsiteX7" fmla="*/ 52319 w 8237198"/>
              <a:gd name="connsiteY7" fmla="*/ 6135210 h 6914032"/>
              <a:gd name="connsiteX8" fmla="*/ 4632 w 8237198"/>
              <a:gd name="connsiteY8" fmla="*/ 1271545 h 6914032"/>
              <a:gd name="connsiteX0" fmla="*/ 4632 w 8237198"/>
              <a:gd name="connsiteY0" fmla="*/ 1271545 h 6914032"/>
              <a:gd name="connsiteX1" fmla="*/ 1117222 w 8237198"/>
              <a:gd name="connsiteY1" fmla="*/ 0 h 6914032"/>
              <a:gd name="connsiteX2" fmla="*/ 7241666 w 8237198"/>
              <a:gd name="connsiteY2" fmla="*/ 451 h 6914032"/>
              <a:gd name="connsiteX3" fmla="*/ 8226439 w 8237198"/>
              <a:gd name="connsiteY3" fmla="*/ 1224300 h 6914032"/>
              <a:gd name="connsiteX4" fmla="*/ 8235184 w 8237198"/>
              <a:gd name="connsiteY4" fmla="*/ 5813866 h 6914032"/>
              <a:gd name="connsiteX5" fmla="*/ 7264312 w 8237198"/>
              <a:gd name="connsiteY5" fmla="*/ 6908167 h 6914032"/>
              <a:gd name="connsiteX6" fmla="*/ 862920 w 8237198"/>
              <a:gd name="connsiteY6" fmla="*/ 6914032 h 6914032"/>
              <a:gd name="connsiteX7" fmla="*/ 52319 w 8237198"/>
              <a:gd name="connsiteY7" fmla="*/ 6135210 h 6914032"/>
              <a:gd name="connsiteX8" fmla="*/ 4632 w 8237198"/>
              <a:gd name="connsiteY8" fmla="*/ 1271545 h 6914032"/>
              <a:gd name="connsiteX0" fmla="*/ 4632 w 8237198"/>
              <a:gd name="connsiteY0" fmla="*/ 1271545 h 6914032"/>
              <a:gd name="connsiteX1" fmla="*/ 1117222 w 8237198"/>
              <a:gd name="connsiteY1" fmla="*/ 0 h 6914032"/>
              <a:gd name="connsiteX2" fmla="*/ 7241666 w 8237198"/>
              <a:gd name="connsiteY2" fmla="*/ 451 h 6914032"/>
              <a:gd name="connsiteX3" fmla="*/ 8226439 w 8237198"/>
              <a:gd name="connsiteY3" fmla="*/ 1224300 h 6914032"/>
              <a:gd name="connsiteX4" fmla="*/ 8235184 w 8237198"/>
              <a:gd name="connsiteY4" fmla="*/ 5813866 h 6914032"/>
              <a:gd name="connsiteX5" fmla="*/ 7264312 w 8237198"/>
              <a:gd name="connsiteY5" fmla="*/ 6908167 h 6914032"/>
              <a:gd name="connsiteX6" fmla="*/ 862920 w 8237198"/>
              <a:gd name="connsiteY6" fmla="*/ 6914032 h 6914032"/>
              <a:gd name="connsiteX7" fmla="*/ 52319 w 8237198"/>
              <a:gd name="connsiteY7" fmla="*/ 6135210 h 6914032"/>
              <a:gd name="connsiteX8" fmla="*/ 4632 w 8237198"/>
              <a:gd name="connsiteY8" fmla="*/ 1271545 h 6914032"/>
              <a:gd name="connsiteX0" fmla="*/ 926 w 8233492"/>
              <a:gd name="connsiteY0" fmla="*/ 1271700 h 6914187"/>
              <a:gd name="connsiteX1" fmla="*/ 1113516 w 8233492"/>
              <a:gd name="connsiteY1" fmla="*/ 155 h 6914187"/>
              <a:gd name="connsiteX2" fmla="*/ 7237960 w 8233492"/>
              <a:gd name="connsiteY2" fmla="*/ 606 h 6914187"/>
              <a:gd name="connsiteX3" fmla="*/ 8222733 w 8233492"/>
              <a:gd name="connsiteY3" fmla="*/ 1224455 h 6914187"/>
              <a:gd name="connsiteX4" fmla="*/ 8231478 w 8233492"/>
              <a:gd name="connsiteY4" fmla="*/ 5814021 h 6914187"/>
              <a:gd name="connsiteX5" fmla="*/ 7260606 w 8233492"/>
              <a:gd name="connsiteY5" fmla="*/ 6908322 h 6914187"/>
              <a:gd name="connsiteX6" fmla="*/ 859214 w 8233492"/>
              <a:gd name="connsiteY6" fmla="*/ 6914187 h 6914187"/>
              <a:gd name="connsiteX7" fmla="*/ 48613 w 8233492"/>
              <a:gd name="connsiteY7" fmla="*/ 6135365 h 6914187"/>
              <a:gd name="connsiteX8" fmla="*/ 926 w 8233492"/>
              <a:gd name="connsiteY8" fmla="*/ 1271700 h 6914187"/>
              <a:gd name="connsiteX0" fmla="*/ 131 w 8232697"/>
              <a:gd name="connsiteY0" fmla="*/ 1271791 h 6914278"/>
              <a:gd name="connsiteX1" fmla="*/ 1112721 w 8232697"/>
              <a:gd name="connsiteY1" fmla="*/ 246 h 6914278"/>
              <a:gd name="connsiteX2" fmla="*/ 7237165 w 8232697"/>
              <a:gd name="connsiteY2" fmla="*/ 697 h 6914278"/>
              <a:gd name="connsiteX3" fmla="*/ 8221938 w 8232697"/>
              <a:gd name="connsiteY3" fmla="*/ 1224546 h 6914278"/>
              <a:gd name="connsiteX4" fmla="*/ 8230683 w 8232697"/>
              <a:gd name="connsiteY4" fmla="*/ 5814112 h 6914278"/>
              <a:gd name="connsiteX5" fmla="*/ 7259811 w 8232697"/>
              <a:gd name="connsiteY5" fmla="*/ 6908413 h 6914278"/>
              <a:gd name="connsiteX6" fmla="*/ 858419 w 8232697"/>
              <a:gd name="connsiteY6" fmla="*/ 6914278 h 6914278"/>
              <a:gd name="connsiteX7" fmla="*/ 47818 w 8232697"/>
              <a:gd name="connsiteY7" fmla="*/ 6135456 h 6914278"/>
              <a:gd name="connsiteX8" fmla="*/ 131 w 8232697"/>
              <a:gd name="connsiteY8" fmla="*/ 1271791 h 6914278"/>
              <a:gd name="connsiteX0" fmla="*/ 3515 w 8236081"/>
              <a:gd name="connsiteY0" fmla="*/ 1271804 h 6914291"/>
              <a:gd name="connsiteX1" fmla="*/ 1116105 w 8236081"/>
              <a:gd name="connsiteY1" fmla="*/ 259 h 6914291"/>
              <a:gd name="connsiteX2" fmla="*/ 7240549 w 8236081"/>
              <a:gd name="connsiteY2" fmla="*/ 710 h 6914291"/>
              <a:gd name="connsiteX3" fmla="*/ 8225322 w 8236081"/>
              <a:gd name="connsiteY3" fmla="*/ 1224559 h 6914291"/>
              <a:gd name="connsiteX4" fmla="*/ 8234067 w 8236081"/>
              <a:gd name="connsiteY4" fmla="*/ 5814125 h 6914291"/>
              <a:gd name="connsiteX5" fmla="*/ 7263195 w 8236081"/>
              <a:gd name="connsiteY5" fmla="*/ 6908426 h 6914291"/>
              <a:gd name="connsiteX6" fmla="*/ 861803 w 8236081"/>
              <a:gd name="connsiteY6" fmla="*/ 6914291 h 6914291"/>
              <a:gd name="connsiteX7" fmla="*/ 51202 w 8236081"/>
              <a:gd name="connsiteY7" fmla="*/ 6135469 h 6914291"/>
              <a:gd name="connsiteX8" fmla="*/ 3515 w 8236081"/>
              <a:gd name="connsiteY8" fmla="*/ 1271804 h 6914291"/>
              <a:gd name="connsiteX0" fmla="*/ 926 w 8233492"/>
              <a:gd name="connsiteY0" fmla="*/ 1271804 h 6914291"/>
              <a:gd name="connsiteX1" fmla="*/ 1113516 w 8233492"/>
              <a:gd name="connsiteY1" fmla="*/ 259 h 6914291"/>
              <a:gd name="connsiteX2" fmla="*/ 7237960 w 8233492"/>
              <a:gd name="connsiteY2" fmla="*/ 710 h 6914291"/>
              <a:gd name="connsiteX3" fmla="*/ 8222733 w 8233492"/>
              <a:gd name="connsiteY3" fmla="*/ 1224559 h 6914291"/>
              <a:gd name="connsiteX4" fmla="*/ 8231478 w 8233492"/>
              <a:gd name="connsiteY4" fmla="*/ 5814125 h 6914291"/>
              <a:gd name="connsiteX5" fmla="*/ 7260606 w 8233492"/>
              <a:gd name="connsiteY5" fmla="*/ 6908426 h 6914291"/>
              <a:gd name="connsiteX6" fmla="*/ 859214 w 8233492"/>
              <a:gd name="connsiteY6" fmla="*/ 6914291 h 6914291"/>
              <a:gd name="connsiteX7" fmla="*/ 48613 w 8233492"/>
              <a:gd name="connsiteY7" fmla="*/ 6135469 h 6914291"/>
              <a:gd name="connsiteX8" fmla="*/ 926 w 8233492"/>
              <a:gd name="connsiteY8" fmla="*/ 1271804 h 6914291"/>
              <a:gd name="connsiteX0" fmla="*/ 50567 w 8289252"/>
              <a:gd name="connsiteY0" fmla="*/ 1364860 h 7007347"/>
              <a:gd name="connsiteX1" fmla="*/ 892958 w 8289252"/>
              <a:gd name="connsiteY1" fmla="*/ 77422 h 7007347"/>
              <a:gd name="connsiteX2" fmla="*/ 7287601 w 8289252"/>
              <a:gd name="connsiteY2" fmla="*/ 93766 h 7007347"/>
              <a:gd name="connsiteX3" fmla="*/ 8272374 w 8289252"/>
              <a:gd name="connsiteY3" fmla="*/ 1317615 h 7007347"/>
              <a:gd name="connsiteX4" fmla="*/ 8281119 w 8289252"/>
              <a:gd name="connsiteY4" fmla="*/ 5907181 h 7007347"/>
              <a:gd name="connsiteX5" fmla="*/ 7310247 w 8289252"/>
              <a:gd name="connsiteY5" fmla="*/ 7001482 h 7007347"/>
              <a:gd name="connsiteX6" fmla="*/ 908855 w 8289252"/>
              <a:gd name="connsiteY6" fmla="*/ 7007347 h 7007347"/>
              <a:gd name="connsiteX7" fmla="*/ 98254 w 8289252"/>
              <a:gd name="connsiteY7" fmla="*/ 6228525 h 7007347"/>
              <a:gd name="connsiteX8" fmla="*/ 50567 w 8289252"/>
              <a:gd name="connsiteY8" fmla="*/ 1364860 h 7007347"/>
              <a:gd name="connsiteX0" fmla="*/ 45137 w 8315611"/>
              <a:gd name="connsiteY0" fmla="*/ 1064799 h 7056962"/>
              <a:gd name="connsiteX1" fmla="*/ 919317 w 8315611"/>
              <a:gd name="connsiteY1" fmla="*/ 127037 h 7056962"/>
              <a:gd name="connsiteX2" fmla="*/ 7313960 w 8315611"/>
              <a:gd name="connsiteY2" fmla="*/ 143381 h 7056962"/>
              <a:gd name="connsiteX3" fmla="*/ 8298733 w 8315611"/>
              <a:gd name="connsiteY3" fmla="*/ 1367230 h 7056962"/>
              <a:gd name="connsiteX4" fmla="*/ 8307478 w 8315611"/>
              <a:gd name="connsiteY4" fmla="*/ 5956796 h 7056962"/>
              <a:gd name="connsiteX5" fmla="*/ 7336606 w 8315611"/>
              <a:gd name="connsiteY5" fmla="*/ 7051097 h 7056962"/>
              <a:gd name="connsiteX6" fmla="*/ 935214 w 8315611"/>
              <a:gd name="connsiteY6" fmla="*/ 7056962 h 7056962"/>
              <a:gd name="connsiteX7" fmla="*/ 124613 w 8315611"/>
              <a:gd name="connsiteY7" fmla="*/ 6278140 h 7056962"/>
              <a:gd name="connsiteX8" fmla="*/ 45137 w 8315611"/>
              <a:gd name="connsiteY8" fmla="*/ 1064799 h 7056962"/>
              <a:gd name="connsiteX0" fmla="*/ 54880 w 8325354"/>
              <a:gd name="connsiteY0" fmla="*/ 1064799 h 7056962"/>
              <a:gd name="connsiteX1" fmla="*/ 929060 w 8325354"/>
              <a:gd name="connsiteY1" fmla="*/ 127037 h 7056962"/>
              <a:gd name="connsiteX2" fmla="*/ 7323703 w 8325354"/>
              <a:gd name="connsiteY2" fmla="*/ 143381 h 7056962"/>
              <a:gd name="connsiteX3" fmla="*/ 8308476 w 8325354"/>
              <a:gd name="connsiteY3" fmla="*/ 1367230 h 7056962"/>
              <a:gd name="connsiteX4" fmla="*/ 8317221 w 8325354"/>
              <a:gd name="connsiteY4" fmla="*/ 5956796 h 7056962"/>
              <a:gd name="connsiteX5" fmla="*/ 7346349 w 8325354"/>
              <a:gd name="connsiteY5" fmla="*/ 7051097 h 7056962"/>
              <a:gd name="connsiteX6" fmla="*/ 944957 w 8325354"/>
              <a:gd name="connsiteY6" fmla="*/ 7056962 h 7056962"/>
              <a:gd name="connsiteX7" fmla="*/ 134356 w 8325354"/>
              <a:gd name="connsiteY7" fmla="*/ 6278140 h 7056962"/>
              <a:gd name="connsiteX8" fmla="*/ 54880 w 8325354"/>
              <a:gd name="connsiteY8" fmla="*/ 1064799 h 7056962"/>
              <a:gd name="connsiteX0" fmla="*/ 40803 w 8311277"/>
              <a:gd name="connsiteY0" fmla="*/ 1064799 h 7056962"/>
              <a:gd name="connsiteX1" fmla="*/ 914983 w 8311277"/>
              <a:gd name="connsiteY1" fmla="*/ 127037 h 7056962"/>
              <a:gd name="connsiteX2" fmla="*/ 7309626 w 8311277"/>
              <a:gd name="connsiteY2" fmla="*/ 143381 h 7056962"/>
              <a:gd name="connsiteX3" fmla="*/ 8294399 w 8311277"/>
              <a:gd name="connsiteY3" fmla="*/ 1367230 h 7056962"/>
              <a:gd name="connsiteX4" fmla="*/ 8303144 w 8311277"/>
              <a:gd name="connsiteY4" fmla="*/ 5956796 h 7056962"/>
              <a:gd name="connsiteX5" fmla="*/ 7332272 w 8311277"/>
              <a:gd name="connsiteY5" fmla="*/ 7051097 h 7056962"/>
              <a:gd name="connsiteX6" fmla="*/ 930880 w 8311277"/>
              <a:gd name="connsiteY6" fmla="*/ 7056962 h 7056962"/>
              <a:gd name="connsiteX7" fmla="*/ 120279 w 8311277"/>
              <a:gd name="connsiteY7" fmla="*/ 6278140 h 7056962"/>
              <a:gd name="connsiteX8" fmla="*/ 40803 w 8311277"/>
              <a:gd name="connsiteY8" fmla="*/ 1064799 h 7056962"/>
              <a:gd name="connsiteX0" fmla="*/ 53629 w 8276421"/>
              <a:gd name="connsiteY0" fmla="*/ 1098525 h 7058898"/>
              <a:gd name="connsiteX1" fmla="*/ 880127 w 8276421"/>
              <a:gd name="connsiteY1" fmla="*/ 128973 h 7058898"/>
              <a:gd name="connsiteX2" fmla="*/ 7274770 w 8276421"/>
              <a:gd name="connsiteY2" fmla="*/ 145317 h 7058898"/>
              <a:gd name="connsiteX3" fmla="*/ 8259543 w 8276421"/>
              <a:gd name="connsiteY3" fmla="*/ 1369166 h 7058898"/>
              <a:gd name="connsiteX4" fmla="*/ 8268288 w 8276421"/>
              <a:gd name="connsiteY4" fmla="*/ 5958732 h 7058898"/>
              <a:gd name="connsiteX5" fmla="*/ 7297416 w 8276421"/>
              <a:gd name="connsiteY5" fmla="*/ 7053033 h 7058898"/>
              <a:gd name="connsiteX6" fmla="*/ 896024 w 8276421"/>
              <a:gd name="connsiteY6" fmla="*/ 7058898 h 7058898"/>
              <a:gd name="connsiteX7" fmla="*/ 85423 w 8276421"/>
              <a:gd name="connsiteY7" fmla="*/ 6280076 h 7058898"/>
              <a:gd name="connsiteX8" fmla="*/ 53629 w 8276421"/>
              <a:gd name="connsiteY8" fmla="*/ 1098525 h 7058898"/>
              <a:gd name="connsiteX0" fmla="*/ 53629 w 8276421"/>
              <a:gd name="connsiteY0" fmla="*/ 1098525 h 7058898"/>
              <a:gd name="connsiteX1" fmla="*/ 880127 w 8276421"/>
              <a:gd name="connsiteY1" fmla="*/ 128973 h 7058898"/>
              <a:gd name="connsiteX2" fmla="*/ 7274770 w 8276421"/>
              <a:gd name="connsiteY2" fmla="*/ 145317 h 7058898"/>
              <a:gd name="connsiteX3" fmla="*/ 8259543 w 8276421"/>
              <a:gd name="connsiteY3" fmla="*/ 1369166 h 7058898"/>
              <a:gd name="connsiteX4" fmla="*/ 8268288 w 8276421"/>
              <a:gd name="connsiteY4" fmla="*/ 5958732 h 7058898"/>
              <a:gd name="connsiteX5" fmla="*/ 7297416 w 8276421"/>
              <a:gd name="connsiteY5" fmla="*/ 7053033 h 7058898"/>
              <a:gd name="connsiteX6" fmla="*/ 896024 w 8276421"/>
              <a:gd name="connsiteY6" fmla="*/ 7058898 h 7058898"/>
              <a:gd name="connsiteX7" fmla="*/ 85423 w 8276421"/>
              <a:gd name="connsiteY7" fmla="*/ 6280076 h 7058898"/>
              <a:gd name="connsiteX8" fmla="*/ 53629 w 8276421"/>
              <a:gd name="connsiteY8" fmla="*/ 1098525 h 7058898"/>
              <a:gd name="connsiteX0" fmla="*/ 722 w 8223514"/>
              <a:gd name="connsiteY0" fmla="*/ 1053429 h 7013802"/>
              <a:gd name="connsiteX1" fmla="*/ 827220 w 8223514"/>
              <a:gd name="connsiteY1" fmla="*/ 83877 h 7013802"/>
              <a:gd name="connsiteX2" fmla="*/ 7221863 w 8223514"/>
              <a:gd name="connsiteY2" fmla="*/ 100221 h 7013802"/>
              <a:gd name="connsiteX3" fmla="*/ 8206636 w 8223514"/>
              <a:gd name="connsiteY3" fmla="*/ 1324070 h 7013802"/>
              <a:gd name="connsiteX4" fmla="*/ 8215381 w 8223514"/>
              <a:gd name="connsiteY4" fmla="*/ 5913636 h 7013802"/>
              <a:gd name="connsiteX5" fmla="*/ 7244509 w 8223514"/>
              <a:gd name="connsiteY5" fmla="*/ 7007937 h 7013802"/>
              <a:gd name="connsiteX6" fmla="*/ 843117 w 8223514"/>
              <a:gd name="connsiteY6" fmla="*/ 7013802 h 7013802"/>
              <a:gd name="connsiteX7" fmla="*/ 32516 w 8223514"/>
              <a:gd name="connsiteY7" fmla="*/ 6234980 h 7013802"/>
              <a:gd name="connsiteX8" fmla="*/ 722 w 8223514"/>
              <a:gd name="connsiteY8" fmla="*/ 1053429 h 7013802"/>
              <a:gd name="connsiteX0" fmla="*/ 722 w 8217397"/>
              <a:gd name="connsiteY0" fmla="*/ 976025 h 6936398"/>
              <a:gd name="connsiteX1" fmla="*/ 827220 w 8217397"/>
              <a:gd name="connsiteY1" fmla="*/ 6473 h 6936398"/>
              <a:gd name="connsiteX2" fmla="*/ 7221863 w 8217397"/>
              <a:gd name="connsiteY2" fmla="*/ 22817 h 6936398"/>
              <a:gd name="connsiteX3" fmla="*/ 8206636 w 8217397"/>
              <a:gd name="connsiteY3" fmla="*/ 1246666 h 6936398"/>
              <a:gd name="connsiteX4" fmla="*/ 8215381 w 8217397"/>
              <a:gd name="connsiteY4" fmla="*/ 5836232 h 6936398"/>
              <a:gd name="connsiteX5" fmla="*/ 7244509 w 8217397"/>
              <a:gd name="connsiteY5" fmla="*/ 6930533 h 6936398"/>
              <a:gd name="connsiteX6" fmla="*/ 843117 w 8217397"/>
              <a:gd name="connsiteY6" fmla="*/ 6936398 h 6936398"/>
              <a:gd name="connsiteX7" fmla="*/ 32516 w 8217397"/>
              <a:gd name="connsiteY7" fmla="*/ 6157576 h 6936398"/>
              <a:gd name="connsiteX8" fmla="*/ 722 w 8217397"/>
              <a:gd name="connsiteY8" fmla="*/ 976025 h 6936398"/>
              <a:gd name="connsiteX0" fmla="*/ 722 w 8217397"/>
              <a:gd name="connsiteY0" fmla="*/ 973934 h 6934307"/>
              <a:gd name="connsiteX1" fmla="*/ 827220 w 8217397"/>
              <a:gd name="connsiteY1" fmla="*/ 4382 h 6934307"/>
              <a:gd name="connsiteX2" fmla="*/ 7221863 w 8217397"/>
              <a:gd name="connsiteY2" fmla="*/ 20726 h 6934307"/>
              <a:gd name="connsiteX3" fmla="*/ 8206636 w 8217397"/>
              <a:gd name="connsiteY3" fmla="*/ 1244575 h 6934307"/>
              <a:gd name="connsiteX4" fmla="*/ 8215381 w 8217397"/>
              <a:gd name="connsiteY4" fmla="*/ 5834141 h 6934307"/>
              <a:gd name="connsiteX5" fmla="*/ 7244509 w 8217397"/>
              <a:gd name="connsiteY5" fmla="*/ 6928442 h 6934307"/>
              <a:gd name="connsiteX6" fmla="*/ 843117 w 8217397"/>
              <a:gd name="connsiteY6" fmla="*/ 6934307 h 6934307"/>
              <a:gd name="connsiteX7" fmla="*/ 32516 w 8217397"/>
              <a:gd name="connsiteY7" fmla="*/ 6155485 h 6934307"/>
              <a:gd name="connsiteX8" fmla="*/ 722 w 8217397"/>
              <a:gd name="connsiteY8" fmla="*/ 973934 h 6934307"/>
              <a:gd name="connsiteX0" fmla="*/ 722 w 8217397"/>
              <a:gd name="connsiteY0" fmla="*/ 973934 h 6934307"/>
              <a:gd name="connsiteX1" fmla="*/ 827220 w 8217397"/>
              <a:gd name="connsiteY1" fmla="*/ 4382 h 6934307"/>
              <a:gd name="connsiteX2" fmla="*/ 7221863 w 8217397"/>
              <a:gd name="connsiteY2" fmla="*/ 20726 h 6934307"/>
              <a:gd name="connsiteX3" fmla="*/ 8206636 w 8217397"/>
              <a:gd name="connsiteY3" fmla="*/ 1244575 h 6934307"/>
              <a:gd name="connsiteX4" fmla="*/ 8215381 w 8217397"/>
              <a:gd name="connsiteY4" fmla="*/ 5834141 h 6934307"/>
              <a:gd name="connsiteX5" fmla="*/ 7244509 w 8217397"/>
              <a:gd name="connsiteY5" fmla="*/ 6928442 h 6934307"/>
              <a:gd name="connsiteX6" fmla="*/ 843117 w 8217397"/>
              <a:gd name="connsiteY6" fmla="*/ 6934307 h 6934307"/>
              <a:gd name="connsiteX7" fmla="*/ 32516 w 8217397"/>
              <a:gd name="connsiteY7" fmla="*/ 6155485 h 6934307"/>
              <a:gd name="connsiteX8" fmla="*/ 722 w 8217397"/>
              <a:gd name="connsiteY8" fmla="*/ 973934 h 6934307"/>
              <a:gd name="connsiteX0" fmla="*/ 722 w 8217397"/>
              <a:gd name="connsiteY0" fmla="*/ 973934 h 6934307"/>
              <a:gd name="connsiteX1" fmla="*/ 827220 w 8217397"/>
              <a:gd name="connsiteY1" fmla="*/ 4382 h 6934307"/>
              <a:gd name="connsiteX2" fmla="*/ 7221863 w 8217397"/>
              <a:gd name="connsiteY2" fmla="*/ 20726 h 6934307"/>
              <a:gd name="connsiteX3" fmla="*/ 8206636 w 8217397"/>
              <a:gd name="connsiteY3" fmla="*/ 1244575 h 6934307"/>
              <a:gd name="connsiteX4" fmla="*/ 8215381 w 8217397"/>
              <a:gd name="connsiteY4" fmla="*/ 5834141 h 6934307"/>
              <a:gd name="connsiteX5" fmla="*/ 7244509 w 8217397"/>
              <a:gd name="connsiteY5" fmla="*/ 6928442 h 6934307"/>
              <a:gd name="connsiteX6" fmla="*/ 843117 w 8217397"/>
              <a:gd name="connsiteY6" fmla="*/ 6934307 h 6934307"/>
              <a:gd name="connsiteX7" fmla="*/ 32516 w 8217397"/>
              <a:gd name="connsiteY7" fmla="*/ 6155485 h 6934307"/>
              <a:gd name="connsiteX8" fmla="*/ 722 w 8217397"/>
              <a:gd name="connsiteY8" fmla="*/ 973934 h 6934307"/>
              <a:gd name="connsiteX0" fmla="*/ 722 w 8217397"/>
              <a:gd name="connsiteY0" fmla="*/ 973934 h 6934307"/>
              <a:gd name="connsiteX1" fmla="*/ 827220 w 8217397"/>
              <a:gd name="connsiteY1" fmla="*/ 4382 h 6934307"/>
              <a:gd name="connsiteX2" fmla="*/ 7221863 w 8217397"/>
              <a:gd name="connsiteY2" fmla="*/ 20726 h 6934307"/>
              <a:gd name="connsiteX3" fmla="*/ 8206636 w 8217397"/>
              <a:gd name="connsiteY3" fmla="*/ 1244575 h 6934307"/>
              <a:gd name="connsiteX4" fmla="*/ 8215381 w 8217397"/>
              <a:gd name="connsiteY4" fmla="*/ 5834141 h 6934307"/>
              <a:gd name="connsiteX5" fmla="*/ 7244509 w 8217397"/>
              <a:gd name="connsiteY5" fmla="*/ 6928442 h 6934307"/>
              <a:gd name="connsiteX6" fmla="*/ 843117 w 8217397"/>
              <a:gd name="connsiteY6" fmla="*/ 6934307 h 6934307"/>
              <a:gd name="connsiteX7" fmla="*/ 32516 w 8217397"/>
              <a:gd name="connsiteY7" fmla="*/ 6155485 h 6934307"/>
              <a:gd name="connsiteX8" fmla="*/ 722 w 8217397"/>
              <a:gd name="connsiteY8" fmla="*/ 973934 h 6934307"/>
              <a:gd name="connsiteX0" fmla="*/ 722 w 8217397"/>
              <a:gd name="connsiteY0" fmla="*/ 1036229 h 6996602"/>
              <a:gd name="connsiteX1" fmla="*/ 827220 w 8217397"/>
              <a:gd name="connsiteY1" fmla="*/ 66677 h 6996602"/>
              <a:gd name="connsiteX2" fmla="*/ 7221863 w 8217397"/>
              <a:gd name="connsiteY2" fmla="*/ 83021 h 6996602"/>
              <a:gd name="connsiteX3" fmla="*/ 8206637 w 8217397"/>
              <a:gd name="connsiteY3" fmla="*/ 1072634 h 6996602"/>
              <a:gd name="connsiteX4" fmla="*/ 8215381 w 8217397"/>
              <a:gd name="connsiteY4" fmla="*/ 5896436 h 6996602"/>
              <a:gd name="connsiteX5" fmla="*/ 7244509 w 8217397"/>
              <a:gd name="connsiteY5" fmla="*/ 6990737 h 6996602"/>
              <a:gd name="connsiteX6" fmla="*/ 843117 w 8217397"/>
              <a:gd name="connsiteY6" fmla="*/ 6996602 h 6996602"/>
              <a:gd name="connsiteX7" fmla="*/ 32516 w 8217397"/>
              <a:gd name="connsiteY7" fmla="*/ 6217780 h 6996602"/>
              <a:gd name="connsiteX8" fmla="*/ 722 w 8217397"/>
              <a:gd name="connsiteY8" fmla="*/ 1036229 h 6996602"/>
              <a:gd name="connsiteX0" fmla="*/ 722 w 8230664"/>
              <a:gd name="connsiteY0" fmla="*/ 1036229 h 6996602"/>
              <a:gd name="connsiteX1" fmla="*/ 827220 w 8230664"/>
              <a:gd name="connsiteY1" fmla="*/ 66677 h 6996602"/>
              <a:gd name="connsiteX2" fmla="*/ 7221863 w 8230664"/>
              <a:gd name="connsiteY2" fmla="*/ 83021 h 6996602"/>
              <a:gd name="connsiteX3" fmla="*/ 8206637 w 8230664"/>
              <a:gd name="connsiteY3" fmla="*/ 1072634 h 6996602"/>
              <a:gd name="connsiteX4" fmla="*/ 8215381 w 8230664"/>
              <a:gd name="connsiteY4" fmla="*/ 5896436 h 6996602"/>
              <a:gd name="connsiteX5" fmla="*/ 7244509 w 8230664"/>
              <a:gd name="connsiteY5" fmla="*/ 6990737 h 6996602"/>
              <a:gd name="connsiteX6" fmla="*/ 843117 w 8230664"/>
              <a:gd name="connsiteY6" fmla="*/ 6996602 h 6996602"/>
              <a:gd name="connsiteX7" fmla="*/ 32516 w 8230664"/>
              <a:gd name="connsiteY7" fmla="*/ 6217780 h 6996602"/>
              <a:gd name="connsiteX8" fmla="*/ 722 w 8230664"/>
              <a:gd name="connsiteY8" fmla="*/ 1036229 h 6996602"/>
              <a:gd name="connsiteX0" fmla="*/ 722 w 8266580"/>
              <a:gd name="connsiteY0" fmla="*/ 1036229 h 6996602"/>
              <a:gd name="connsiteX1" fmla="*/ 827220 w 8266580"/>
              <a:gd name="connsiteY1" fmla="*/ 66677 h 6996602"/>
              <a:gd name="connsiteX2" fmla="*/ 7221863 w 8266580"/>
              <a:gd name="connsiteY2" fmla="*/ 83021 h 6996602"/>
              <a:gd name="connsiteX3" fmla="*/ 8206637 w 8266580"/>
              <a:gd name="connsiteY3" fmla="*/ 1072634 h 6996602"/>
              <a:gd name="connsiteX4" fmla="*/ 8215381 w 8266580"/>
              <a:gd name="connsiteY4" fmla="*/ 5896436 h 6996602"/>
              <a:gd name="connsiteX5" fmla="*/ 7244509 w 8266580"/>
              <a:gd name="connsiteY5" fmla="*/ 6990737 h 6996602"/>
              <a:gd name="connsiteX6" fmla="*/ 843117 w 8266580"/>
              <a:gd name="connsiteY6" fmla="*/ 6996602 h 6996602"/>
              <a:gd name="connsiteX7" fmla="*/ 32516 w 8266580"/>
              <a:gd name="connsiteY7" fmla="*/ 6217780 h 6996602"/>
              <a:gd name="connsiteX8" fmla="*/ 722 w 8266580"/>
              <a:gd name="connsiteY8" fmla="*/ 1036229 h 6996602"/>
              <a:gd name="connsiteX0" fmla="*/ 722 w 8217395"/>
              <a:gd name="connsiteY0" fmla="*/ 1036229 h 6996602"/>
              <a:gd name="connsiteX1" fmla="*/ 827220 w 8217395"/>
              <a:gd name="connsiteY1" fmla="*/ 66677 h 6996602"/>
              <a:gd name="connsiteX2" fmla="*/ 7221863 w 8217395"/>
              <a:gd name="connsiteY2" fmla="*/ 83021 h 6996602"/>
              <a:gd name="connsiteX3" fmla="*/ 8206637 w 8217395"/>
              <a:gd name="connsiteY3" fmla="*/ 1072634 h 6996602"/>
              <a:gd name="connsiteX4" fmla="*/ 8215381 w 8217395"/>
              <a:gd name="connsiteY4" fmla="*/ 5896436 h 6996602"/>
              <a:gd name="connsiteX5" fmla="*/ 7244509 w 8217395"/>
              <a:gd name="connsiteY5" fmla="*/ 6990737 h 6996602"/>
              <a:gd name="connsiteX6" fmla="*/ 843117 w 8217395"/>
              <a:gd name="connsiteY6" fmla="*/ 6996602 h 6996602"/>
              <a:gd name="connsiteX7" fmla="*/ 32516 w 8217395"/>
              <a:gd name="connsiteY7" fmla="*/ 6217780 h 6996602"/>
              <a:gd name="connsiteX8" fmla="*/ 722 w 8217395"/>
              <a:gd name="connsiteY8" fmla="*/ 1036229 h 6996602"/>
              <a:gd name="connsiteX0" fmla="*/ 722 w 8217395"/>
              <a:gd name="connsiteY0" fmla="*/ 983719 h 6944092"/>
              <a:gd name="connsiteX1" fmla="*/ 827220 w 8217395"/>
              <a:gd name="connsiteY1" fmla="*/ 14167 h 6944092"/>
              <a:gd name="connsiteX2" fmla="*/ 7221863 w 8217395"/>
              <a:gd name="connsiteY2" fmla="*/ 30511 h 6944092"/>
              <a:gd name="connsiteX3" fmla="*/ 8206637 w 8217395"/>
              <a:gd name="connsiteY3" fmla="*/ 1020124 h 6944092"/>
              <a:gd name="connsiteX4" fmla="*/ 8215381 w 8217395"/>
              <a:gd name="connsiteY4" fmla="*/ 5843926 h 6944092"/>
              <a:gd name="connsiteX5" fmla="*/ 7244509 w 8217395"/>
              <a:gd name="connsiteY5" fmla="*/ 6938227 h 6944092"/>
              <a:gd name="connsiteX6" fmla="*/ 843117 w 8217395"/>
              <a:gd name="connsiteY6" fmla="*/ 6944092 h 6944092"/>
              <a:gd name="connsiteX7" fmla="*/ 32516 w 8217395"/>
              <a:gd name="connsiteY7" fmla="*/ 6165270 h 6944092"/>
              <a:gd name="connsiteX8" fmla="*/ 722 w 8217395"/>
              <a:gd name="connsiteY8" fmla="*/ 983719 h 6944092"/>
              <a:gd name="connsiteX0" fmla="*/ 722 w 8228906"/>
              <a:gd name="connsiteY0" fmla="*/ 979237 h 6939610"/>
              <a:gd name="connsiteX1" fmla="*/ 827220 w 8228906"/>
              <a:gd name="connsiteY1" fmla="*/ 9685 h 6939610"/>
              <a:gd name="connsiteX2" fmla="*/ 7221863 w 8228906"/>
              <a:gd name="connsiteY2" fmla="*/ 26029 h 6939610"/>
              <a:gd name="connsiteX3" fmla="*/ 8206637 w 8228906"/>
              <a:gd name="connsiteY3" fmla="*/ 1015642 h 6939610"/>
              <a:gd name="connsiteX4" fmla="*/ 8215381 w 8228906"/>
              <a:gd name="connsiteY4" fmla="*/ 5839444 h 6939610"/>
              <a:gd name="connsiteX5" fmla="*/ 7244509 w 8228906"/>
              <a:gd name="connsiteY5" fmla="*/ 6933745 h 6939610"/>
              <a:gd name="connsiteX6" fmla="*/ 843117 w 8228906"/>
              <a:gd name="connsiteY6" fmla="*/ 6939610 h 6939610"/>
              <a:gd name="connsiteX7" fmla="*/ 32516 w 8228906"/>
              <a:gd name="connsiteY7" fmla="*/ 6160788 h 6939610"/>
              <a:gd name="connsiteX8" fmla="*/ 722 w 8228906"/>
              <a:gd name="connsiteY8" fmla="*/ 979237 h 6939610"/>
              <a:gd name="connsiteX0" fmla="*/ 722 w 8217395"/>
              <a:gd name="connsiteY0" fmla="*/ 979237 h 6939610"/>
              <a:gd name="connsiteX1" fmla="*/ 827220 w 8217395"/>
              <a:gd name="connsiteY1" fmla="*/ 9685 h 6939610"/>
              <a:gd name="connsiteX2" fmla="*/ 7221863 w 8217395"/>
              <a:gd name="connsiteY2" fmla="*/ 26029 h 6939610"/>
              <a:gd name="connsiteX3" fmla="*/ 8206637 w 8217395"/>
              <a:gd name="connsiteY3" fmla="*/ 1015642 h 6939610"/>
              <a:gd name="connsiteX4" fmla="*/ 8215381 w 8217395"/>
              <a:gd name="connsiteY4" fmla="*/ 5839444 h 6939610"/>
              <a:gd name="connsiteX5" fmla="*/ 7244509 w 8217395"/>
              <a:gd name="connsiteY5" fmla="*/ 6933745 h 6939610"/>
              <a:gd name="connsiteX6" fmla="*/ 843117 w 8217395"/>
              <a:gd name="connsiteY6" fmla="*/ 6939610 h 6939610"/>
              <a:gd name="connsiteX7" fmla="*/ 32516 w 8217395"/>
              <a:gd name="connsiteY7" fmla="*/ 6160788 h 6939610"/>
              <a:gd name="connsiteX8" fmla="*/ 722 w 8217395"/>
              <a:gd name="connsiteY8" fmla="*/ 979237 h 6939610"/>
              <a:gd name="connsiteX0" fmla="*/ 58170 w 8293819"/>
              <a:gd name="connsiteY0" fmla="*/ 1042594 h 7002967"/>
              <a:gd name="connsiteX1" fmla="*/ 884668 w 8293819"/>
              <a:gd name="connsiteY1" fmla="*/ 73042 h 7002967"/>
              <a:gd name="connsiteX2" fmla="*/ 7377407 w 8293819"/>
              <a:gd name="connsiteY2" fmla="*/ 89386 h 7002967"/>
              <a:gd name="connsiteX3" fmla="*/ 8264085 w 8293819"/>
              <a:gd name="connsiteY3" fmla="*/ 1078999 h 7002967"/>
              <a:gd name="connsiteX4" fmla="*/ 8272829 w 8293819"/>
              <a:gd name="connsiteY4" fmla="*/ 5902801 h 7002967"/>
              <a:gd name="connsiteX5" fmla="*/ 7301957 w 8293819"/>
              <a:gd name="connsiteY5" fmla="*/ 6997102 h 7002967"/>
              <a:gd name="connsiteX6" fmla="*/ 900565 w 8293819"/>
              <a:gd name="connsiteY6" fmla="*/ 7002967 h 7002967"/>
              <a:gd name="connsiteX7" fmla="*/ 89964 w 8293819"/>
              <a:gd name="connsiteY7" fmla="*/ 6224145 h 7002967"/>
              <a:gd name="connsiteX8" fmla="*/ 58170 w 8293819"/>
              <a:gd name="connsiteY8" fmla="*/ 1042594 h 7002967"/>
              <a:gd name="connsiteX0" fmla="*/ 58170 w 8274843"/>
              <a:gd name="connsiteY0" fmla="*/ 1036627 h 6997000"/>
              <a:gd name="connsiteX1" fmla="*/ 884668 w 8274843"/>
              <a:gd name="connsiteY1" fmla="*/ 67075 h 6997000"/>
              <a:gd name="connsiteX2" fmla="*/ 7377407 w 8274843"/>
              <a:gd name="connsiteY2" fmla="*/ 83419 h 6997000"/>
              <a:gd name="connsiteX3" fmla="*/ 8264085 w 8274843"/>
              <a:gd name="connsiteY3" fmla="*/ 1073032 h 6997000"/>
              <a:gd name="connsiteX4" fmla="*/ 8272829 w 8274843"/>
              <a:gd name="connsiteY4" fmla="*/ 5896834 h 6997000"/>
              <a:gd name="connsiteX5" fmla="*/ 7301957 w 8274843"/>
              <a:gd name="connsiteY5" fmla="*/ 6991135 h 6997000"/>
              <a:gd name="connsiteX6" fmla="*/ 900565 w 8274843"/>
              <a:gd name="connsiteY6" fmla="*/ 6997000 h 6997000"/>
              <a:gd name="connsiteX7" fmla="*/ 89964 w 8274843"/>
              <a:gd name="connsiteY7" fmla="*/ 6218178 h 6997000"/>
              <a:gd name="connsiteX8" fmla="*/ 58170 w 8274843"/>
              <a:gd name="connsiteY8" fmla="*/ 1036627 h 6997000"/>
              <a:gd name="connsiteX0" fmla="*/ 720 w 8217393"/>
              <a:gd name="connsiteY0" fmla="*/ 982050 h 6942423"/>
              <a:gd name="connsiteX1" fmla="*/ 827218 w 8217393"/>
              <a:gd name="connsiteY1" fmla="*/ 12498 h 6942423"/>
              <a:gd name="connsiteX2" fmla="*/ 7319957 w 8217393"/>
              <a:gd name="connsiteY2" fmla="*/ 28842 h 6942423"/>
              <a:gd name="connsiteX3" fmla="*/ 8206635 w 8217393"/>
              <a:gd name="connsiteY3" fmla="*/ 1018455 h 6942423"/>
              <a:gd name="connsiteX4" fmla="*/ 8215379 w 8217393"/>
              <a:gd name="connsiteY4" fmla="*/ 5842257 h 6942423"/>
              <a:gd name="connsiteX5" fmla="*/ 7244507 w 8217393"/>
              <a:gd name="connsiteY5" fmla="*/ 6936558 h 6942423"/>
              <a:gd name="connsiteX6" fmla="*/ 843115 w 8217393"/>
              <a:gd name="connsiteY6" fmla="*/ 6942423 h 6942423"/>
              <a:gd name="connsiteX7" fmla="*/ 32514 w 8217393"/>
              <a:gd name="connsiteY7" fmla="*/ 6163601 h 6942423"/>
              <a:gd name="connsiteX8" fmla="*/ 720 w 8217393"/>
              <a:gd name="connsiteY8" fmla="*/ 982050 h 6942423"/>
              <a:gd name="connsiteX0" fmla="*/ 720 w 8217393"/>
              <a:gd name="connsiteY0" fmla="*/ 976264 h 6936637"/>
              <a:gd name="connsiteX1" fmla="*/ 827218 w 8217393"/>
              <a:gd name="connsiteY1" fmla="*/ 6712 h 6936637"/>
              <a:gd name="connsiteX2" fmla="*/ 7319957 w 8217393"/>
              <a:gd name="connsiteY2" fmla="*/ 23056 h 6936637"/>
              <a:gd name="connsiteX3" fmla="*/ 8206635 w 8217393"/>
              <a:gd name="connsiteY3" fmla="*/ 1012669 h 6936637"/>
              <a:gd name="connsiteX4" fmla="*/ 8215379 w 8217393"/>
              <a:gd name="connsiteY4" fmla="*/ 5836471 h 6936637"/>
              <a:gd name="connsiteX5" fmla="*/ 7244507 w 8217393"/>
              <a:gd name="connsiteY5" fmla="*/ 6930772 h 6936637"/>
              <a:gd name="connsiteX6" fmla="*/ 843115 w 8217393"/>
              <a:gd name="connsiteY6" fmla="*/ 6936637 h 6936637"/>
              <a:gd name="connsiteX7" fmla="*/ 32514 w 8217393"/>
              <a:gd name="connsiteY7" fmla="*/ 6157815 h 6936637"/>
              <a:gd name="connsiteX8" fmla="*/ 720 w 8217393"/>
              <a:gd name="connsiteY8" fmla="*/ 976264 h 6936637"/>
              <a:gd name="connsiteX0" fmla="*/ 720 w 8217393"/>
              <a:gd name="connsiteY0" fmla="*/ 976264 h 6936637"/>
              <a:gd name="connsiteX1" fmla="*/ 827218 w 8217393"/>
              <a:gd name="connsiteY1" fmla="*/ 6712 h 6936637"/>
              <a:gd name="connsiteX2" fmla="*/ 7319957 w 8217393"/>
              <a:gd name="connsiteY2" fmla="*/ 23056 h 6936637"/>
              <a:gd name="connsiteX3" fmla="*/ 8206635 w 8217393"/>
              <a:gd name="connsiteY3" fmla="*/ 1012669 h 6936637"/>
              <a:gd name="connsiteX4" fmla="*/ 8215379 w 8217393"/>
              <a:gd name="connsiteY4" fmla="*/ 5836471 h 6936637"/>
              <a:gd name="connsiteX5" fmla="*/ 7244507 w 8217393"/>
              <a:gd name="connsiteY5" fmla="*/ 6930772 h 6936637"/>
              <a:gd name="connsiteX6" fmla="*/ 843115 w 8217393"/>
              <a:gd name="connsiteY6" fmla="*/ 6936637 h 6936637"/>
              <a:gd name="connsiteX7" fmla="*/ 32514 w 8217393"/>
              <a:gd name="connsiteY7" fmla="*/ 6157815 h 6936637"/>
              <a:gd name="connsiteX8" fmla="*/ 720 w 8217393"/>
              <a:gd name="connsiteY8" fmla="*/ 976264 h 6936637"/>
              <a:gd name="connsiteX0" fmla="*/ 720 w 8206635"/>
              <a:gd name="connsiteY0" fmla="*/ 976264 h 6936637"/>
              <a:gd name="connsiteX1" fmla="*/ 827218 w 8206635"/>
              <a:gd name="connsiteY1" fmla="*/ 6712 h 6936637"/>
              <a:gd name="connsiteX2" fmla="*/ 7319957 w 8206635"/>
              <a:gd name="connsiteY2" fmla="*/ 23056 h 6936637"/>
              <a:gd name="connsiteX3" fmla="*/ 8206635 w 8206635"/>
              <a:gd name="connsiteY3" fmla="*/ 1012669 h 6936637"/>
              <a:gd name="connsiteX4" fmla="*/ 8182682 w 8206635"/>
              <a:gd name="connsiteY4" fmla="*/ 6098264 h 6936637"/>
              <a:gd name="connsiteX5" fmla="*/ 7244507 w 8206635"/>
              <a:gd name="connsiteY5" fmla="*/ 6930772 h 6936637"/>
              <a:gd name="connsiteX6" fmla="*/ 843115 w 8206635"/>
              <a:gd name="connsiteY6" fmla="*/ 6936637 h 6936637"/>
              <a:gd name="connsiteX7" fmla="*/ 32514 w 8206635"/>
              <a:gd name="connsiteY7" fmla="*/ 6157815 h 6936637"/>
              <a:gd name="connsiteX8" fmla="*/ 720 w 8206635"/>
              <a:gd name="connsiteY8" fmla="*/ 976264 h 6936637"/>
              <a:gd name="connsiteX0" fmla="*/ 720 w 8206635"/>
              <a:gd name="connsiteY0" fmla="*/ 976264 h 6936637"/>
              <a:gd name="connsiteX1" fmla="*/ 827218 w 8206635"/>
              <a:gd name="connsiteY1" fmla="*/ 6712 h 6936637"/>
              <a:gd name="connsiteX2" fmla="*/ 7319957 w 8206635"/>
              <a:gd name="connsiteY2" fmla="*/ 23056 h 6936637"/>
              <a:gd name="connsiteX3" fmla="*/ 8206635 w 8206635"/>
              <a:gd name="connsiteY3" fmla="*/ 1012669 h 6936637"/>
              <a:gd name="connsiteX4" fmla="*/ 8182682 w 8206635"/>
              <a:gd name="connsiteY4" fmla="*/ 6098264 h 6936637"/>
              <a:gd name="connsiteX5" fmla="*/ 7244507 w 8206635"/>
              <a:gd name="connsiteY5" fmla="*/ 6930772 h 6936637"/>
              <a:gd name="connsiteX6" fmla="*/ 646929 w 8206635"/>
              <a:gd name="connsiteY6" fmla="*/ 6936637 h 6936637"/>
              <a:gd name="connsiteX7" fmla="*/ 32514 w 8206635"/>
              <a:gd name="connsiteY7" fmla="*/ 6157815 h 6936637"/>
              <a:gd name="connsiteX8" fmla="*/ 720 w 8206635"/>
              <a:gd name="connsiteY8" fmla="*/ 976264 h 6936637"/>
              <a:gd name="connsiteX0" fmla="*/ 720 w 8206635"/>
              <a:gd name="connsiteY0" fmla="*/ 976264 h 6936637"/>
              <a:gd name="connsiteX1" fmla="*/ 827218 w 8206635"/>
              <a:gd name="connsiteY1" fmla="*/ 6712 h 6936637"/>
              <a:gd name="connsiteX2" fmla="*/ 7319957 w 8206635"/>
              <a:gd name="connsiteY2" fmla="*/ 23056 h 6936637"/>
              <a:gd name="connsiteX3" fmla="*/ 8206635 w 8206635"/>
              <a:gd name="connsiteY3" fmla="*/ 1012669 h 6936637"/>
              <a:gd name="connsiteX4" fmla="*/ 8182682 w 8206635"/>
              <a:gd name="connsiteY4" fmla="*/ 6098264 h 6936637"/>
              <a:gd name="connsiteX5" fmla="*/ 7244507 w 8206635"/>
              <a:gd name="connsiteY5" fmla="*/ 6930772 h 6936637"/>
              <a:gd name="connsiteX6" fmla="*/ 646929 w 8206635"/>
              <a:gd name="connsiteY6" fmla="*/ 6936637 h 6936637"/>
              <a:gd name="connsiteX7" fmla="*/ 32514 w 8206635"/>
              <a:gd name="connsiteY7" fmla="*/ 6157815 h 6936637"/>
              <a:gd name="connsiteX8" fmla="*/ 720 w 8206635"/>
              <a:gd name="connsiteY8" fmla="*/ 976264 h 6936637"/>
              <a:gd name="connsiteX0" fmla="*/ 720 w 8206635"/>
              <a:gd name="connsiteY0" fmla="*/ 976264 h 6936637"/>
              <a:gd name="connsiteX1" fmla="*/ 827218 w 8206635"/>
              <a:gd name="connsiteY1" fmla="*/ 6712 h 6936637"/>
              <a:gd name="connsiteX2" fmla="*/ 7319957 w 8206635"/>
              <a:gd name="connsiteY2" fmla="*/ 23056 h 6936637"/>
              <a:gd name="connsiteX3" fmla="*/ 8206635 w 8206635"/>
              <a:gd name="connsiteY3" fmla="*/ 1012669 h 6936637"/>
              <a:gd name="connsiteX4" fmla="*/ 8182682 w 8206635"/>
              <a:gd name="connsiteY4" fmla="*/ 6098264 h 6936637"/>
              <a:gd name="connsiteX5" fmla="*/ 7244507 w 8206635"/>
              <a:gd name="connsiteY5" fmla="*/ 6930772 h 6936637"/>
              <a:gd name="connsiteX6" fmla="*/ 646929 w 8206635"/>
              <a:gd name="connsiteY6" fmla="*/ 6936637 h 6936637"/>
              <a:gd name="connsiteX7" fmla="*/ 32514 w 8206635"/>
              <a:gd name="connsiteY7" fmla="*/ 6157815 h 6936637"/>
              <a:gd name="connsiteX8" fmla="*/ 720 w 8206635"/>
              <a:gd name="connsiteY8" fmla="*/ 976264 h 6936637"/>
              <a:gd name="connsiteX0" fmla="*/ 720 w 8206635"/>
              <a:gd name="connsiteY0" fmla="*/ 976264 h 6944549"/>
              <a:gd name="connsiteX1" fmla="*/ 827218 w 8206635"/>
              <a:gd name="connsiteY1" fmla="*/ 6712 h 6944549"/>
              <a:gd name="connsiteX2" fmla="*/ 7319957 w 8206635"/>
              <a:gd name="connsiteY2" fmla="*/ 23056 h 6944549"/>
              <a:gd name="connsiteX3" fmla="*/ 8206635 w 8206635"/>
              <a:gd name="connsiteY3" fmla="*/ 1012669 h 6944549"/>
              <a:gd name="connsiteX4" fmla="*/ 8182682 w 8206635"/>
              <a:gd name="connsiteY4" fmla="*/ 6098264 h 6944549"/>
              <a:gd name="connsiteX5" fmla="*/ 7244507 w 8206635"/>
              <a:gd name="connsiteY5" fmla="*/ 6944549 h 6944549"/>
              <a:gd name="connsiteX6" fmla="*/ 646929 w 8206635"/>
              <a:gd name="connsiteY6" fmla="*/ 6936637 h 6944549"/>
              <a:gd name="connsiteX7" fmla="*/ 32514 w 8206635"/>
              <a:gd name="connsiteY7" fmla="*/ 6157815 h 6944549"/>
              <a:gd name="connsiteX8" fmla="*/ 720 w 8206635"/>
              <a:gd name="connsiteY8" fmla="*/ 976264 h 6944549"/>
              <a:gd name="connsiteX0" fmla="*/ 720 w 8206635"/>
              <a:gd name="connsiteY0" fmla="*/ 976264 h 6944549"/>
              <a:gd name="connsiteX1" fmla="*/ 827218 w 8206635"/>
              <a:gd name="connsiteY1" fmla="*/ 6712 h 6944549"/>
              <a:gd name="connsiteX2" fmla="*/ 7319957 w 8206635"/>
              <a:gd name="connsiteY2" fmla="*/ 23056 h 6944549"/>
              <a:gd name="connsiteX3" fmla="*/ 8206635 w 8206635"/>
              <a:gd name="connsiteY3" fmla="*/ 1012669 h 6944549"/>
              <a:gd name="connsiteX4" fmla="*/ 8182682 w 8206635"/>
              <a:gd name="connsiteY4" fmla="*/ 6098264 h 6944549"/>
              <a:gd name="connsiteX5" fmla="*/ 7244507 w 8206635"/>
              <a:gd name="connsiteY5" fmla="*/ 6944549 h 6944549"/>
              <a:gd name="connsiteX6" fmla="*/ 646929 w 8206635"/>
              <a:gd name="connsiteY6" fmla="*/ 6936637 h 6944549"/>
              <a:gd name="connsiteX7" fmla="*/ 32514 w 8206635"/>
              <a:gd name="connsiteY7" fmla="*/ 6157815 h 6944549"/>
              <a:gd name="connsiteX8" fmla="*/ 720 w 8206635"/>
              <a:gd name="connsiteY8" fmla="*/ 976264 h 6944549"/>
              <a:gd name="connsiteX0" fmla="*/ 720 w 8206635"/>
              <a:gd name="connsiteY0" fmla="*/ 976264 h 6944549"/>
              <a:gd name="connsiteX1" fmla="*/ 827218 w 8206635"/>
              <a:gd name="connsiteY1" fmla="*/ 6712 h 6944549"/>
              <a:gd name="connsiteX2" fmla="*/ 7319957 w 8206635"/>
              <a:gd name="connsiteY2" fmla="*/ 23056 h 6944549"/>
              <a:gd name="connsiteX3" fmla="*/ 8206635 w 8206635"/>
              <a:gd name="connsiteY3" fmla="*/ 1012669 h 6944549"/>
              <a:gd name="connsiteX4" fmla="*/ 8182682 w 8206635"/>
              <a:gd name="connsiteY4" fmla="*/ 6098264 h 6944549"/>
              <a:gd name="connsiteX5" fmla="*/ 7244507 w 8206635"/>
              <a:gd name="connsiteY5" fmla="*/ 6944549 h 6944549"/>
              <a:gd name="connsiteX6" fmla="*/ 646929 w 8206635"/>
              <a:gd name="connsiteY6" fmla="*/ 6936637 h 6944549"/>
              <a:gd name="connsiteX7" fmla="*/ 32514 w 8206635"/>
              <a:gd name="connsiteY7" fmla="*/ 6157815 h 6944549"/>
              <a:gd name="connsiteX8" fmla="*/ 720 w 8206635"/>
              <a:gd name="connsiteY8" fmla="*/ 976264 h 6944549"/>
              <a:gd name="connsiteX0" fmla="*/ 720 w 8206635"/>
              <a:gd name="connsiteY0" fmla="*/ 976264 h 6944549"/>
              <a:gd name="connsiteX1" fmla="*/ 827218 w 8206635"/>
              <a:gd name="connsiteY1" fmla="*/ 6712 h 6944549"/>
              <a:gd name="connsiteX2" fmla="*/ 7319957 w 8206635"/>
              <a:gd name="connsiteY2" fmla="*/ 23056 h 6944549"/>
              <a:gd name="connsiteX3" fmla="*/ 8206635 w 8206635"/>
              <a:gd name="connsiteY3" fmla="*/ 1012669 h 6944549"/>
              <a:gd name="connsiteX4" fmla="*/ 8182682 w 8206635"/>
              <a:gd name="connsiteY4" fmla="*/ 6098264 h 6944549"/>
              <a:gd name="connsiteX5" fmla="*/ 7244507 w 8206635"/>
              <a:gd name="connsiteY5" fmla="*/ 6944549 h 6944549"/>
              <a:gd name="connsiteX6" fmla="*/ 646929 w 8206635"/>
              <a:gd name="connsiteY6" fmla="*/ 6936637 h 6944549"/>
              <a:gd name="connsiteX7" fmla="*/ 32514 w 8206635"/>
              <a:gd name="connsiteY7" fmla="*/ 6157815 h 6944549"/>
              <a:gd name="connsiteX8" fmla="*/ 720 w 8206635"/>
              <a:gd name="connsiteY8" fmla="*/ 976264 h 6944549"/>
              <a:gd name="connsiteX0" fmla="*/ 720 w 8206635"/>
              <a:gd name="connsiteY0" fmla="*/ 976264 h 6944549"/>
              <a:gd name="connsiteX1" fmla="*/ 827218 w 8206635"/>
              <a:gd name="connsiteY1" fmla="*/ 6712 h 6944549"/>
              <a:gd name="connsiteX2" fmla="*/ 7319957 w 8206635"/>
              <a:gd name="connsiteY2" fmla="*/ 23056 h 6944549"/>
              <a:gd name="connsiteX3" fmla="*/ 8206635 w 8206635"/>
              <a:gd name="connsiteY3" fmla="*/ 1012669 h 6944549"/>
              <a:gd name="connsiteX4" fmla="*/ 8182682 w 8206635"/>
              <a:gd name="connsiteY4" fmla="*/ 6098264 h 6944549"/>
              <a:gd name="connsiteX5" fmla="*/ 7244507 w 8206635"/>
              <a:gd name="connsiteY5" fmla="*/ 6944549 h 6944549"/>
              <a:gd name="connsiteX6" fmla="*/ 646929 w 8206635"/>
              <a:gd name="connsiteY6" fmla="*/ 6936637 h 6944549"/>
              <a:gd name="connsiteX7" fmla="*/ 32514 w 8206635"/>
              <a:gd name="connsiteY7" fmla="*/ 6157815 h 6944549"/>
              <a:gd name="connsiteX8" fmla="*/ 720 w 8206635"/>
              <a:gd name="connsiteY8" fmla="*/ 976264 h 6944549"/>
              <a:gd name="connsiteX0" fmla="*/ 1452 w 8207367"/>
              <a:gd name="connsiteY0" fmla="*/ 976264 h 6944549"/>
              <a:gd name="connsiteX1" fmla="*/ 827950 w 8207367"/>
              <a:gd name="connsiteY1" fmla="*/ 6712 h 6944549"/>
              <a:gd name="connsiteX2" fmla="*/ 7320689 w 8207367"/>
              <a:gd name="connsiteY2" fmla="*/ 23056 h 6944549"/>
              <a:gd name="connsiteX3" fmla="*/ 8207367 w 8207367"/>
              <a:gd name="connsiteY3" fmla="*/ 1012669 h 6944549"/>
              <a:gd name="connsiteX4" fmla="*/ 8183414 w 8207367"/>
              <a:gd name="connsiteY4" fmla="*/ 6098264 h 6944549"/>
              <a:gd name="connsiteX5" fmla="*/ 7245239 w 8207367"/>
              <a:gd name="connsiteY5" fmla="*/ 6944549 h 6944549"/>
              <a:gd name="connsiteX6" fmla="*/ 647661 w 8207367"/>
              <a:gd name="connsiteY6" fmla="*/ 6936637 h 6944549"/>
              <a:gd name="connsiteX7" fmla="*/ 33246 w 8207367"/>
              <a:gd name="connsiteY7" fmla="*/ 6157815 h 6944549"/>
              <a:gd name="connsiteX8" fmla="*/ 1452 w 8207367"/>
              <a:gd name="connsiteY8" fmla="*/ 976264 h 6944549"/>
              <a:gd name="connsiteX0" fmla="*/ 1452 w 8207367"/>
              <a:gd name="connsiteY0" fmla="*/ 976264 h 6944549"/>
              <a:gd name="connsiteX1" fmla="*/ 827950 w 8207367"/>
              <a:gd name="connsiteY1" fmla="*/ 6712 h 6944549"/>
              <a:gd name="connsiteX2" fmla="*/ 7320689 w 8207367"/>
              <a:gd name="connsiteY2" fmla="*/ 23056 h 6944549"/>
              <a:gd name="connsiteX3" fmla="*/ 8207367 w 8207367"/>
              <a:gd name="connsiteY3" fmla="*/ 1012669 h 6944549"/>
              <a:gd name="connsiteX4" fmla="*/ 8183414 w 8207367"/>
              <a:gd name="connsiteY4" fmla="*/ 6098264 h 6944549"/>
              <a:gd name="connsiteX5" fmla="*/ 7245239 w 8207367"/>
              <a:gd name="connsiteY5" fmla="*/ 6944549 h 6944549"/>
              <a:gd name="connsiteX6" fmla="*/ 647661 w 8207367"/>
              <a:gd name="connsiteY6" fmla="*/ 6936637 h 6944549"/>
              <a:gd name="connsiteX7" fmla="*/ 33246 w 8207367"/>
              <a:gd name="connsiteY7" fmla="*/ 6157815 h 6944549"/>
              <a:gd name="connsiteX8" fmla="*/ 1452 w 8207367"/>
              <a:gd name="connsiteY8" fmla="*/ 976264 h 6944549"/>
              <a:gd name="connsiteX0" fmla="*/ 1452 w 8207367"/>
              <a:gd name="connsiteY0" fmla="*/ 969815 h 6938100"/>
              <a:gd name="connsiteX1" fmla="*/ 827950 w 8207367"/>
              <a:gd name="connsiteY1" fmla="*/ 263 h 6938100"/>
              <a:gd name="connsiteX2" fmla="*/ 7320689 w 8207367"/>
              <a:gd name="connsiteY2" fmla="*/ 16607 h 6938100"/>
              <a:gd name="connsiteX3" fmla="*/ 8207367 w 8207367"/>
              <a:gd name="connsiteY3" fmla="*/ 1006220 h 6938100"/>
              <a:gd name="connsiteX4" fmla="*/ 8183414 w 8207367"/>
              <a:gd name="connsiteY4" fmla="*/ 6091815 h 6938100"/>
              <a:gd name="connsiteX5" fmla="*/ 7245239 w 8207367"/>
              <a:gd name="connsiteY5" fmla="*/ 6938100 h 6938100"/>
              <a:gd name="connsiteX6" fmla="*/ 647661 w 8207367"/>
              <a:gd name="connsiteY6" fmla="*/ 6930188 h 6938100"/>
              <a:gd name="connsiteX7" fmla="*/ 33246 w 8207367"/>
              <a:gd name="connsiteY7" fmla="*/ 6151366 h 6938100"/>
              <a:gd name="connsiteX8" fmla="*/ 1452 w 8207367"/>
              <a:gd name="connsiteY8" fmla="*/ 969815 h 6938100"/>
              <a:gd name="connsiteX0" fmla="*/ 1452 w 8207367"/>
              <a:gd name="connsiteY0" fmla="*/ 969815 h 6938100"/>
              <a:gd name="connsiteX1" fmla="*/ 827950 w 8207367"/>
              <a:gd name="connsiteY1" fmla="*/ 263 h 6938100"/>
              <a:gd name="connsiteX2" fmla="*/ 7320689 w 8207367"/>
              <a:gd name="connsiteY2" fmla="*/ 16607 h 6938100"/>
              <a:gd name="connsiteX3" fmla="*/ 8207367 w 8207367"/>
              <a:gd name="connsiteY3" fmla="*/ 1006220 h 6938100"/>
              <a:gd name="connsiteX4" fmla="*/ 8183414 w 8207367"/>
              <a:gd name="connsiteY4" fmla="*/ 6091815 h 6938100"/>
              <a:gd name="connsiteX5" fmla="*/ 7245239 w 8207367"/>
              <a:gd name="connsiteY5" fmla="*/ 6938100 h 6938100"/>
              <a:gd name="connsiteX6" fmla="*/ 647661 w 8207367"/>
              <a:gd name="connsiteY6" fmla="*/ 6930188 h 6938100"/>
              <a:gd name="connsiteX7" fmla="*/ 33246 w 8207367"/>
              <a:gd name="connsiteY7" fmla="*/ 6151366 h 6938100"/>
              <a:gd name="connsiteX8" fmla="*/ 1452 w 8207367"/>
              <a:gd name="connsiteY8" fmla="*/ 969815 h 6938100"/>
              <a:gd name="connsiteX0" fmla="*/ 1452 w 8207367"/>
              <a:gd name="connsiteY0" fmla="*/ 969677 h 6937962"/>
              <a:gd name="connsiteX1" fmla="*/ 827950 w 8207367"/>
              <a:gd name="connsiteY1" fmla="*/ 125 h 6937962"/>
              <a:gd name="connsiteX2" fmla="*/ 7320689 w 8207367"/>
              <a:gd name="connsiteY2" fmla="*/ 16469 h 6937962"/>
              <a:gd name="connsiteX3" fmla="*/ 8207367 w 8207367"/>
              <a:gd name="connsiteY3" fmla="*/ 1006082 h 6937962"/>
              <a:gd name="connsiteX4" fmla="*/ 8183414 w 8207367"/>
              <a:gd name="connsiteY4" fmla="*/ 6091677 h 6937962"/>
              <a:gd name="connsiteX5" fmla="*/ 7245239 w 8207367"/>
              <a:gd name="connsiteY5" fmla="*/ 6937962 h 6937962"/>
              <a:gd name="connsiteX6" fmla="*/ 647661 w 8207367"/>
              <a:gd name="connsiteY6" fmla="*/ 6930050 h 6937962"/>
              <a:gd name="connsiteX7" fmla="*/ 33246 w 8207367"/>
              <a:gd name="connsiteY7" fmla="*/ 6151228 h 6937962"/>
              <a:gd name="connsiteX8" fmla="*/ 1452 w 8207367"/>
              <a:gd name="connsiteY8" fmla="*/ 969677 h 6937962"/>
              <a:gd name="connsiteX0" fmla="*/ 1454 w 8207369"/>
              <a:gd name="connsiteY0" fmla="*/ 970814 h 6939099"/>
              <a:gd name="connsiteX1" fmla="*/ 827952 w 8207369"/>
              <a:gd name="connsiteY1" fmla="*/ 1262 h 6939099"/>
              <a:gd name="connsiteX2" fmla="*/ 7320691 w 8207369"/>
              <a:gd name="connsiteY2" fmla="*/ 17606 h 6939099"/>
              <a:gd name="connsiteX3" fmla="*/ 8207369 w 8207369"/>
              <a:gd name="connsiteY3" fmla="*/ 1007219 h 6939099"/>
              <a:gd name="connsiteX4" fmla="*/ 8183416 w 8207369"/>
              <a:gd name="connsiteY4" fmla="*/ 6092814 h 6939099"/>
              <a:gd name="connsiteX5" fmla="*/ 7245241 w 8207369"/>
              <a:gd name="connsiteY5" fmla="*/ 6939099 h 6939099"/>
              <a:gd name="connsiteX6" fmla="*/ 647663 w 8207369"/>
              <a:gd name="connsiteY6" fmla="*/ 6931187 h 6939099"/>
              <a:gd name="connsiteX7" fmla="*/ 33248 w 8207369"/>
              <a:gd name="connsiteY7" fmla="*/ 6152365 h 6939099"/>
              <a:gd name="connsiteX8" fmla="*/ 1454 w 8207369"/>
              <a:gd name="connsiteY8" fmla="*/ 970814 h 6939099"/>
              <a:gd name="connsiteX0" fmla="*/ 1454 w 8207369"/>
              <a:gd name="connsiteY0" fmla="*/ 971242 h 6939527"/>
              <a:gd name="connsiteX1" fmla="*/ 827952 w 8207369"/>
              <a:gd name="connsiteY1" fmla="*/ 1690 h 6939527"/>
              <a:gd name="connsiteX2" fmla="*/ 7320691 w 8207369"/>
              <a:gd name="connsiteY2" fmla="*/ 18034 h 6939527"/>
              <a:gd name="connsiteX3" fmla="*/ 8207369 w 8207369"/>
              <a:gd name="connsiteY3" fmla="*/ 1007647 h 6939527"/>
              <a:gd name="connsiteX4" fmla="*/ 8183416 w 8207369"/>
              <a:gd name="connsiteY4" fmla="*/ 6093242 h 6939527"/>
              <a:gd name="connsiteX5" fmla="*/ 7245241 w 8207369"/>
              <a:gd name="connsiteY5" fmla="*/ 6939527 h 6939527"/>
              <a:gd name="connsiteX6" fmla="*/ 647663 w 8207369"/>
              <a:gd name="connsiteY6" fmla="*/ 6931615 h 6939527"/>
              <a:gd name="connsiteX7" fmla="*/ 33248 w 8207369"/>
              <a:gd name="connsiteY7" fmla="*/ 6152793 h 6939527"/>
              <a:gd name="connsiteX8" fmla="*/ 1454 w 8207369"/>
              <a:gd name="connsiteY8" fmla="*/ 971242 h 6939527"/>
              <a:gd name="connsiteX0" fmla="*/ 3472 w 8209387"/>
              <a:gd name="connsiteY0" fmla="*/ 969551 h 6937836"/>
              <a:gd name="connsiteX1" fmla="*/ 829970 w 8209387"/>
              <a:gd name="connsiteY1" fmla="*/ -1 h 6937836"/>
              <a:gd name="connsiteX2" fmla="*/ 7322709 w 8209387"/>
              <a:gd name="connsiteY2" fmla="*/ 16343 h 6937836"/>
              <a:gd name="connsiteX3" fmla="*/ 8209387 w 8209387"/>
              <a:gd name="connsiteY3" fmla="*/ 1005956 h 6937836"/>
              <a:gd name="connsiteX4" fmla="*/ 8185434 w 8209387"/>
              <a:gd name="connsiteY4" fmla="*/ 6091551 h 6937836"/>
              <a:gd name="connsiteX5" fmla="*/ 7247259 w 8209387"/>
              <a:gd name="connsiteY5" fmla="*/ 6937836 h 6937836"/>
              <a:gd name="connsiteX6" fmla="*/ 649681 w 8209387"/>
              <a:gd name="connsiteY6" fmla="*/ 6929924 h 6937836"/>
              <a:gd name="connsiteX7" fmla="*/ 35266 w 8209387"/>
              <a:gd name="connsiteY7" fmla="*/ 6151102 h 6937836"/>
              <a:gd name="connsiteX8" fmla="*/ 3472 w 8209387"/>
              <a:gd name="connsiteY8" fmla="*/ 969551 h 6937836"/>
              <a:gd name="connsiteX0" fmla="*/ 3472 w 8217695"/>
              <a:gd name="connsiteY0" fmla="*/ 969553 h 6937838"/>
              <a:gd name="connsiteX1" fmla="*/ 829970 w 8217695"/>
              <a:gd name="connsiteY1" fmla="*/ 1 h 6937838"/>
              <a:gd name="connsiteX2" fmla="*/ 7322709 w 8217695"/>
              <a:gd name="connsiteY2" fmla="*/ 16345 h 6937838"/>
              <a:gd name="connsiteX3" fmla="*/ 8209387 w 8217695"/>
              <a:gd name="connsiteY3" fmla="*/ 1005958 h 6937838"/>
              <a:gd name="connsiteX4" fmla="*/ 8185434 w 8217695"/>
              <a:gd name="connsiteY4" fmla="*/ 6091553 h 6937838"/>
              <a:gd name="connsiteX5" fmla="*/ 7247259 w 8217695"/>
              <a:gd name="connsiteY5" fmla="*/ 6937838 h 6937838"/>
              <a:gd name="connsiteX6" fmla="*/ 649681 w 8217695"/>
              <a:gd name="connsiteY6" fmla="*/ 6929926 h 6937838"/>
              <a:gd name="connsiteX7" fmla="*/ 35266 w 8217695"/>
              <a:gd name="connsiteY7" fmla="*/ 6151104 h 6937838"/>
              <a:gd name="connsiteX8" fmla="*/ 3472 w 8217695"/>
              <a:gd name="connsiteY8" fmla="*/ 969553 h 6937838"/>
              <a:gd name="connsiteX0" fmla="*/ 3472 w 8217695"/>
              <a:gd name="connsiteY0" fmla="*/ 969551 h 6937836"/>
              <a:gd name="connsiteX1" fmla="*/ 829970 w 8217695"/>
              <a:gd name="connsiteY1" fmla="*/ -1 h 6937836"/>
              <a:gd name="connsiteX2" fmla="*/ 7322709 w 8217695"/>
              <a:gd name="connsiteY2" fmla="*/ 16343 h 6937836"/>
              <a:gd name="connsiteX3" fmla="*/ 8209387 w 8217695"/>
              <a:gd name="connsiteY3" fmla="*/ 1005956 h 6937836"/>
              <a:gd name="connsiteX4" fmla="*/ 8185434 w 8217695"/>
              <a:gd name="connsiteY4" fmla="*/ 6091551 h 6937836"/>
              <a:gd name="connsiteX5" fmla="*/ 7247259 w 8217695"/>
              <a:gd name="connsiteY5" fmla="*/ 6937836 h 6937836"/>
              <a:gd name="connsiteX6" fmla="*/ 649681 w 8217695"/>
              <a:gd name="connsiteY6" fmla="*/ 6929924 h 6937836"/>
              <a:gd name="connsiteX7" fmla="*/ 35266 w 8217695"/>
              <a:gd name="connsiteY7" fmla="*/ 6151102 h 6937836"/>
              <a:gd name="connsiteX8" fmla="*/ 3472 w 8217695"/>
              <a:gd name="connsiteY8" fmla="*/ 969551 h 6937836"/>
              <a:gd name="connsiteX0" fmla="*/ 7852 w 8222075"/>
              <a:gd name="connsiteY0" fmla="*/ 969553 h 6937838"/>
              <a:gd name="connsiteX1" fmla="*/ 834350 w 8222075"/>
              <a:gd name="connsiteY1" fmla="*/ 1 h 6937838"/>
              <a:gd name="connsiteX2" fmla="*/ 7327089 w 8222075"/>
              <a:gd name="connsiteY2" fmla="*/ 16345 h 6937838"/>
              <a:gd name="connsiteX3" fmla="*/ 8213767 w 8222075"/>
              <a:gd name="connsiteY3" fmla="*/ 1005958 h 6937838"/>
              <a:gd name="connsiteX4" fmla="*/ 8189814 w 8222075"/>
              <a:gd name="connsiteY4" fmla="*/ 6091553 h 6937838"/>
              <a:gd name="connsiteX5" fmla="*/ 7251639 w 8222075"/>
              <a:gd name="connsiteY5" fmla="*/ 6937838 h 6937838"/>
              <a:gd name="connsiteX6" fmla="*/ 654061 w 8222075"/>
              <a:gd name="connsiteY6" fmla="*/ 6929926 h 6937838"/>
              <a:gd name="connsiteX7" fmla="*/ 39646 w 8222075"/>
              <a:gd name="connsiteY7" fmla="*/ 6151104 h 6937838"/>
              <a:gd name="connsiteX8" fmla="*/ 7852 w 8222075"/>
              <a:gd name="connsiteY8" fmla="*/ 969553 h 6937838"/>
              <a:gd name="connsiteX0" fmla="*/ 10082 w 8224305"/>
              <a:gd name="connsiteY0" fmla="*/ 969551 h 6937836"/>
              <a:gd name="connsiteX1" fmla="*/ 836580 w 8224305"/>
              <a:gd name="connsiteY1" fmla="*/ -1 h 6937836"/>
              <a:gd name="connsiteX2" fmla="*/ 7329319 w 8224305"/>
              <a:gd name="connsiteY2" fmla="*/ 16343 h 6937836"/>
              <a:gd name="connsiteX3" fmla="*/ 8215997 w 8224305"/>
              <a:gd name="connsiteY3" fmla="*/ 1005956 h 6937836"/>
              <a:gd name="connsiteX4" fmla="*/ 8192044 w 8224305"/>
              <a:gd name="connsiteY4" fmla="*/ 6091551 h 6937836"/>
              <a:gd name="connsiteX5" fmla="*/ 7253869 w 8224305"/>
              <a:gd name="connsiteY5" fmla="*/ 6937836 h 6937836"/>
              <a:gd name="connsiteX6" fmla="*/ 656291 w 8224305"/>
              <a:gd name="connsiteY6" fmla="*/ 6929924 h 6937836"/>
              <a:gd name="connsiteX7" fmla="*/ 41876 w 8224305"/>
              <a:gd name="connsiteY7" fmla="*/ 6151102 h 6937836"/>
              <a:gd name="connsiteX8" fmla="*/ 10082 w 8224305"/>
              <a:gd name="connsiteY8" fmla="*/ 969551 h 6937836"/>
              <a:gd name="connsiteX0" fmla="*/ 10084 w 8224307"/>
              <a:gd name="connsiteY0" fmla="*/ 971107 h 6939392"/>
              <a:gd name="connsiteX1" fmla="*/ 836582 w 8224307"/>
              <a:gd name="connsiteY1" fmla="*/ 1555 h 6939392"/>
              <a:gd name="connsiteX2" fmla="*/ 7329321 w 8224307"/>
              <a:gd name="connsiteY2" fmla="*/ 17899 h 6939392"/>
              <a:gd name="connsiteX3" fmla="*/ 8215999 w 8224307"/>
              <a:gd name="connsiteY3" fmla="*/ 1007512 h 6939392"/>
              <a:gd name="connsiteX4" fmla="*/ 8192046 w 8224307"/>
              <a:gd name="connsiteY4" fmla="*/ 6093107 h 6939392"/>
              <a:gd name="connsiteX5" fmla="*/ 7253871 w 8224307"/>
              <a:gd name="connsiteY5" fmla="*/ 6939392 h 6939392"/>
              <a:gd name="connsiteX6" fmla="*/ 656293 w 8224307"/>
              <a:gd name="connsiteY6" fmla="*/ 6931480 h 6939392"/>
              <a:gd name="connsiteX7" fmla="*/ 41878 w 8224307"/>
              <a:gd name="connsiteY7" fmla="*/ 6152658 h 6939392"/>
              <a:gd name="connsiteX8" fmla="*/ 10084 w 8224307"/>
              <a:gd name="connsiteY8" fmla="*/ 971107 h 6939392"/>
              <a:gd name="connsiteX0" fmla="*/ 10084 w 8224307"/>
              <a:gd name="connsiteY0" fmla="*/ 971107 h 6939392"/>
              <a:gd name="connsiteX1" fmla="*/ 836582 w 8224307"/>
              <a:gd name="connsiteY1" fmla="*/ 1555 h 6939392"/>
              <a:gd name="connsiteX2" fmla="*/ 7329321 w 8224307"/>
              <a:gd name="connsiteY2" fmla="*/ 17899 h 6939392"/>
              <a:gd name="connsiteX3" fmla="*/ 8215999 w 8224307"/>
              <a:gd name="connsiteY3" fmla="*/ 1007512 h 6939392"/>
              <a:gd name="connsiteX4" fmla="*/ 8192046 w 8224307"/>
              <a:gd name="connsiteY4" fmla="*/ 6093107 h 6939392"/>
              <a:gd name="connsiteX5" fmla="*/ 7253871 w 8224307"/>
              <a:gd name="connsiteY5" fmla="*/ 6939392 h 6939392"/>
              <a:gd name="connsiteX6" fmla="*/ 656293 w 8224307"/>
              <a:gd name="connsiteY6" fmla="*/ 6931480 h 6939392"/>
              <a:gd name="connsiteX7" fmla="*/ 41878 w 8224307"/>
              <a:gd name="connsiteY7" fmla="*/ 6152658 h 6939392"/>
              <a:gd name="connsiteX8" fmla="*/ 10084 w 8224307"/>
              <a:gd name="connsiteY8" fmla="*/ 971107 h 6939392"/>
              <a:gd name="connsiteX0" fmla="*/ 10084 w 8224307"/>
              <a:gd name="connsiteY0" fmla="*/ 971107 h 6939392"/>
              <a:gd name="connsiteX1" fmla="*/ 836582 w 8224307"/>
              <a:gd name="connsiteY1" fmla="*/ 1555 h 6939392"/>
              <a:gd name="connsiteX2" fmla="*/ 7329321 w 8224307"/>
              <a:gd name="connsiteY2" fmla="*/ 17899 h 6939392"/>
              <a:gd name="connsiteX3" fmla="*/ 8215999 w 8224307"/>
              <a:gd name="connsiteY3" fmla="*/ 1007512 h 6939392"/>
              <a:gd name="connsiteX4" fmla="*/ 8192046 w 8224307"/>
              <a:gd name="connsiteY4" fmla="*/ 6093107 h 6939392"/>
              <a:gd name="connsiteX5" fmla="*/ 7253871 w 8224307"/>
              <a:gd name="connsiteY5" fmla="*/ 6939392 h 6939392"/>
              <a:gd name="connsiteX6" fmla="*/ 656293 w 8224307"/>
              <a:gd name="connsiteY6" fmla="*/ 6931480 h 6939392"/>
              <a:gd name="connsiteX7" fmla="*/ 41878 w 8224307"/>
              <a:gd name="connsiteY7" fmla="*/ 6152658 h 6939392"/>
              <a:gd name="connsiteX8" fmla="*/ 10084 w 8224307"/>
              <a:gd name="connsiteY8" fmla="*/ 971107 h 6939392"/>
              <a:gd name="connsiteX0" fmla="*/ 10084 w 8224307"/>
              <a:gd name="connsiteY0" fmla="*/ 971107 h 6939392"/>
              <a:gd name="connsiteX1" fmla="*/ 836582 w 8224307"/>
              <a:gd name="connsiteY1" fmla="*/ 1555 h 6939392"/>
              <a:gd name="connsiteX2" fmla="*/ 7329321 w 8224307"/>
              <a:gd name="connsiteY2" fmla="*/ 17899 h 6939392"/>
              <a:gd name="connsiteX3" fmla="*/ 8215999 w 8224307"/>
              <a:gd name="connsiteY3" fmla="*/ 1007512 h 6939392"/>
              <a:gd name="connsiteX4" fmla="*/ 8192046 w 8224307"/>
              <a:gd name="connsiteY4" fmla="*/ 6093107 h 6939392"/>
              <a:gd name="connsiteX5" fmla="*/ 7253871 w 8224307"/>
              <a:gd name="connsiteY5" fmla="*/ 6939392 h 6939392"/>
              <a:gd name="connsiteX6" fmla="*/ 656293 w 8224307"/>
              <a:gd name="connsiteY6" fmla="*/ 6931480 h 6939392"/>
              <a:gd name="connsiteX7" fmla="*/ 41878 w 8224307"/>
              <a:gd name="connsiteY7" fmla="*/ 6152658 h 6939392"/>
              <a:gd name="connsiteX8" fmla="*/ 10084 w 8224307"/>
              <a:gd name="connsiteY8" fmla="*/ 971107 h 6939392"/>
              <a:gd name="connsiteX0" fmla="*/ 10084 w 8239961"/>
              <a:gd name="connsiteY0" fmla="*/ 971107 h 6939392"/>
              <a:gd name="connsiteX1" fmla="*/ 836582 w 8239961"/>
              <a:gd name="connsiteY1" fmla="*/ 1555 h 6939392"/>
              <a:gd name="connsiteX2" fmla="*/ 7329321 w 8239961"/>
              <a:gd name="connsiteY2" fmla="*/ 17899 h 6939392"/>
              <a:gd name="connsiteX3" fmla="*/ 8215999 w 8239961"/>
              <a:gd name="connsiteY3" fmla="*/ 1007512 h 6939392"/>
              <a:gd name="connsiteX4" fmla="*/ 8192046 w 8239961"/>
              <a:gd name="connsiteY4" fmla="*/ 6093107 h 6939392"/>
              <a:gd name="connsiteX5" fmla="*/ 7253871 w 8239961"/>
              <a:gd name="connsiteY5" fmla="*/ 6939392 h 6939392"/>
              <a:gd name="connsiteX6" fmla="*/ 656293 w 8239961"/>
              <a:gd name="connsiteY6" fmla="*/ 6931480 h 6939392"/>
              <a:gd name="connsiteX7" fmla="*/ 41878 w 8239961"/>
              <a:gd name="connsiteY7" fmla="*/ 6152658 h 6939392"/>
              <a:gd name="connsiteX8" fmla="*/ 10084 w 8239961"/>
              <a:gd name="connsiteY8" fmla="*/ 971107 h 6939392"/>
              <a:gd name="connsiteX0" fmla="*/ 10084 w 8330371"/>
              <a:gd name="connsiteY0" fmla="*/ 971107 h 6939392"/>
              <a:gd name="connsiteX1" fmla="*/ 836582 w 8330371"/>
              <a:gd name="connsiteY1" fmla="*/ 1555 h 6939392"/>
              <a:gd name="connsiteX2" fmla="*/ 7329321 w 8330371"/>
              <a:gd name="connsiteY2" fmla="*/ 17899 h 6939392"/>
              <a:gd name="connsiteX3" fmla="*/ 8215999 w 8330371"/>
              <a:gd name="connsiteY3" fmla="*/ 1007512 h 6939392"/>
              <a:gd name="connsiteX4" fmla="*/ 8192046 w 8330371"/>
              <a:gd name="connsiteY4" fmla="*/ 6093107 h 6939392"/>
              <a:gd name="connsiteX5" fmla="*/ 7253871 w 8330371"/>
              <a:gd name="connsiteY5" fmla="*/ 6939392 h 6939392"/>
              <a:gd name="connsiteX6" fmla="*/ 656293 w 8330371"/>
              <a:gd name="connsiteY6" fmla="*/ 6931480 h 6939392"/>
              <a:gd name="connsiteX7" fmla="*/ 41878 w 8330371"/>
              <a:gd name="connsiteY7" fmla="*/ 6152658 h 6939392"/>
              <a:gd name="connsiteX8" fmla="*/ 10084 w 8330371"/>
              <a:gd name="connsiteY8" fmla="*/ 971107 h 6939392"/>
              <a:gd name="connsiteX0" fmla="*/ 10084 w 8253868"/>
              <a:gd name="connsiteY0" fmla="*/ 971107 h 6939392"/>
              <a:gd name="connsiteX1" fmla="*/ 836582 w 8253868"/>
              <a:gd name="connsiteY1" fmla="*/ 1555 h 6939392"/>
              <a:gd name="connsiteX2" fmla="*/ 7329321 w 8253868"/>
              <a:gd name="connsiteY2" fmla="*/ 17899 h 6939392"/>
              <a:gd name="connsiteX3" fmla="*/ 8215999 w 8253868"/>
              <a:gd name="connsiteY3" fmla="*/ 1007512 h 6939392"/>
              <a:gd name="connsiteX4" fmla="*/ 8192046 w 8253868"/>
              <a:gd name="connsiteY4" fmla="*/ 6093107 h 6939392"/>
              <a:gd name="connsiteX5" fmla="*/ 7253871 w 8253868"/>
              <a:gd name="connsiteY5" fmla="*/ 6939392 h 6939392"/>
              <a:gd name="connsiteX6" fmla="*/ 656293 w 8253868"/>
              <a:gd name="connsiteY6" fmla="*/ 6931480 h 6939392"/>
              <a:gd name="connsiteX7" fmla="*/ 41878 w 8253868"/>
              <a:gd name="connsiteY7" fmla="*/ 6152658 h 6939392"/>
              <a:gd name="connsiteX8" fmla="*/ 10084 w 8253868"/>
              <a:gd name="connsiteY8" fmla="*/ 971107 h 6939392"/>
              <a:gd name="connsiteX0" fmla="*/ 10084 w 8253870"/>
              <a:gd name="connsiteY0" fmla="*/ 971107 h 6939392"/>
              <a:gd name="connsiteX1" fmla="*/ 836582 w 8253870"/>
              <a:gd name="connsiteY1" fmla="*/ 1555 h 6939392"/>
              <a:gd name="connsiteX2" fmla="*/ 7329321 w 8253870"/>
              <a:gd name="connsiteY2" fmla="*/ 17899 h 6939392"/>
              <a:gd name="connsiteX3" fmla="*/ 8215999 w 8253870"/>
              <a:gd name="connsiteY3" fmla="*/ 1007512 h 6939392"/>
              <a:gd name="connsiteX4" fmla="*/ 8192046 w 8253870"/>
              <a:gd name="connsiteY4" fmla="*/ 6093107 h 6939392"/>
              <a:gd name="connsiteX5" fmla="*/ 7253871 w 8253870"/>
              <a:gd name="connsiteY5" fmla="*/ 6939392 h 6939392"/>
              <a:gd name="connsiteX6" fmla="*/ 656293 w 8253870"/>
              <a:gd name="connsiteY6" fmla="*/ 6931480 h 6939392"/>
              <a:gd name="connsiteX7" fmla="*/ 41878 w 8253870"/>
              <a:gd name="connsiteY7" fmla="*/ 6152658 h 6939392"/>
              <a:gd name="connsiteX8" fmla="*/ 10084 w 8253870"/>
              <a:gd name="connsiteY8" fmla="*/ 971107 h 6939392"/>
              <a:gd name="connsiteX0" fmla="*/ 10084 w 8309507"/>
              <a:gd name="connsiteY0" fmla="*/ 971107 h 6939392"/>
              <a:gd name="connsiteX1" fmla="*/ 836582 w 8309507"/>
              <a:gd name="connsiteY1" fmla="*/ 1555 h 6939392"/>
              <a:gd name="connsiteX2" fmla="*/ 7329321 w 8309507"/>
              <a:gd name="connsiteY2" fmla="*/ 17899 h 6939392"/>
              <a:gd name="connsiteX3" fmla="*/ 8215999 w 8309507"/>
              <a:gd name="connsiteY3" fmla="*/ 1007512 h 6939392"/>
              <a:gd name="connsiteX4" fmla="*/ 8192046 w 8309507"/>
              <a:gd name="connsiteY4" fmla="*/ 6093107 h 6939392"/>
              <a:gd name="connsiteX5" fmla="*/ 7253871 w 8309507"/>
              <a:gd name="connsiteY5" fmla="*/ 6939392 h 6939392"/>
              <a:gd name="connsiteX6" fmla="*/ 656293 w 8309507"/>
              <a:gd name="connsiteY6" fmla="*/ 6931480 h 6939392"/>
              <a:gd name="connsiteX7" fmla="*/ 41878 w 8309507"/>
              <a:gd name="connsiteY7" fmla="*/ 6152658 h 6939392"/>
              <a:gd name="connsiteX8" fmla="*/ 10084 w 8309507"/>
              <a:gd name="connsiteY8" fmla="*/ 971107 h 6939392"/>
              <a:gd name="connsiteX0" fmla="*/ 10084 w 8260824"/>
              <a:gd name="connsiteY0" fmla="*/ 971107 h 6939392"/>
              <a:gd name="connsiteX1" fmla="*/ 836582 w 8260824"/>
              <a:gd name="connsiteY1" fmla="*/ 1555 h 6939392"/>
              <a:gd name="connsiteX2" fmla="*/ 7329321 w 8260824"/>
              <a:gd name="connsiteY2" fmla="*/ 17899 h 6939392"/>
              <a:gd name="connsiteX3" fmla="*/ 8215999 w 8260824"/>
              <a:gd name="connsiteY3" fmla="*/ 1007512 h 6939392"/>
              <a:gd name="connsiteX4" fmla="*/ 8192046 w 8260824"/>
              <a:gd name="connsiteY4" fmla="*/ 6093107 h 6939392"/>
              <a:gd name="connsiteX5" fmla="*/ 7253871 w 8260824"/>
              <a:gd name="connsiteY5" fmla="*/ 6939392 h 6939392"/>
              <a:gd name="connsiteX6" fmla="*/ 656293 w 8260824"/>
              <a:gd name="connsiteY6" fmla="*/ 6931480 h 6939392"/>
              <a:gd name="connsiteX7" fmla="*/ 41878 w 8260824"/>
              <a:gd name="connsiteY7" fmla="*/ 6152658 h 6939392"/>
              <a:gd name="connsiteX8" fmla="*/ 10084 w 8260824"/>
              <a:gd name="connsiteY8" fmla="*/ 971107 h 6939392"/>
              <a:gd name="connsiteX0" fmla="*/ 10084 w 8226053"/>
              <a:gd name="connsiteY0" fmla="*/ 971107 h 6939392"/>
              <a:gd name="connsiteX1" fmla="*/ 836582 w 8226053"/>
              <a:gd name="connsiteY1" fmla="*/ 1555 h 6939392"/>
              <a:gd name="connsiteX2" fmla="*/ 7329321 w 8226053"/>
              <a:gd name="connsiteY2" fmla="*/ 17899 h 6939392"/>
              <a:gd name="connsiteX3" fmla="*/ 8215999 w 8226053"/>
              <a:gd name="connsiteY3" fmla="*/ 1007512 h 6939392"/>
              <a:gd name="connsiteX4" fmla="*/ 8192046 w 8226053"/>
              <a:gd name="connsiteY4" fmla="*/ 6093107 h 6939392"/>
              <a:gd name="connsiteX5" fmla="*/ 7253871 w 8226053"/>
              <a:gd name="connsiteY5" fmla="*/ 6939392 h 6939392"/>
              <a:gd name="connsiteX6" fmla="*/ 656293 w 8226053"/>
              <a:gd name="connsiteY6" fmla="*/ 6931480 h 6939392"/>
              <a:gd name="connsiteX7" fmla="*/ 41878 w 8226053"/>
              <a:gd name="connsiteY7" fmla="*/ 6152658 h 6939392"/>
              <a:gd name="connsiteX8" fmla="*/ 10084 w 8226053"/>
              <a:gd name="connsiteY8" fmla="*/ 971107 h 6939392"/>
              <a:gd name="connsiteX0" fmla="*/ 10084 w 8226053"/>
              <a:gd name="connsiteY0" fmla="*/ 971107 h 6939392"/>
              <a:gd name="connsiteX1" fmla="*/ 836582 w 8226053"/>
              <a:gd name="connsiteY1" fmla="*/ 1555 h 6939392"/>
              <a:gd name="connsiteX2" fmla="*/ 7329321 w 8226053"/>
              <a:gd name="connsiteY2" fmla="*/ 17899 h 6939392"/>
              <a:gd name="connsiteX3" fmla="*/ 8215999 w 8226053"/>
              <a:gd name="connsiteY3" fmla="*/ 1007512 h 6939392"/>
              <a:gd name="connsiteX4" fmla="*/ 8192046 w 8226053"/>
              <a:gd name="connsiteY4" fmla="*/ 6093107 h 6939392"/>
              <a:gd name="connsiteX5" fmla="*/ 7253871 w 8226053"/>
              <a:gd name="connsiteY5" fmla="*/ 6939392 h 6939392"/>
              <a:gd name="connsiteX6" fmla="*/ 656293 w 8226053"/>
              <a:gd name="connsiteY6" fmla="*/ 6931480 h 6939392"/>
              <a:gd name="connsiteX7" fmla="*/ 41878 w 8226053"/>
              <a:gd name="connsiteY7" fmla="*/ 6152658 h 6939392"/>
              <a:gd name="connsiteX8" fmla="*/ 10084 w 8226053"/>
              <a:gd name="connsiteY8" fmla="*/ 971107 h 6939392"/>
              <a:gd name="connsiteX0" fmla="*/ 10084 w 8260826"/>
              <a:gd name="connsiteY0" fmla="*/ 971107 h 6939392"/>
              <a:gd name="connsiteX1" fmla="*/ 836582 w 8260826"/>
              <a:gd name="connsiteY1" fmla="*/ 1555 h 6939392"/>
              <a:gd name="connsiteX2" fmla="*/ 7329321 w 8260826"/>
              <a:gd name="connsiteY2" fmla="*/ 17899 h 6939392"/>
              <a:gd name="connsiteX3" fmla="*/ 8215999 w 8260826"/>
              <a:gd name="connsiteY3" fmla="*/ 1007512 h 6939392"/>
              <a:gd name="connsiteX4" fmla="*/ 8192046 w 8260826"/>
              <a:gd name="connsiteY4" fmla="*/ 6093107 h 6939392"/>
              <a:gd name="connsiteX5" fmla="*/ 7253871 w 8260826"/>
              <a:gd name="connsiteY5" fmla="*/ 6939392 h 6939392"/>
              <a:gd name="connsiteX6" fmla="*/ 656293 w 8260826"/>
              <a:gd name="connsiteY6" fmla="*/ 6931480 h 6939392"/>
              <a:gd name="connsiteX7" fmla="*/ 41878 w 8260826"/>
              <a:gd name="connsiteY7" fmla="*/ 6152658 h 6939392"/>
              <a:gd name="connsiteX8" fmla="*/ 10084 w 8260826"/>
              <a:gd name="connsiteY8" fmla="*/ 971107 h 6939392"/>
              <a:gd name="connsiteX0" fmla="*/ 10084 w 8234810"/>
              <a:gd name="connsiteY0" fmla="*/ 971107 h 6939392"/>
              <a:gd name="connsiteX1" fmla="*/ 836582 w 8234810"/>
              <a:gd name="connsiteY1" fmla="*/ 1555 h 6939392"/>
              <a:gd name="connsiteX2" fmla="*/ 7329321 w 8234810"/>
              <a:gd name="connsiteY2" fmla="*/ 17899 h 6939392"/>
              <a:gd name="connsiteX3" fmla="*/ 8215999 w 8234810"/>
              <a:gd name="connsiteY3" fmla="*/ 1007512 h 6939392"/>
              <a:gd name="connsiteX4" fmla="*/ 8192046 w 8234810"/>
              <a:gd name="connsiteY4" fmla="*/ 6093107 h 6939392"/>
              <a:gd name="connsiteX5" fmla="*/ 7253871 w 8234810"/>
              <a:gd name="connsiteY5" fmla="*/ 6939392 h 6939392"/>
              <a:gd name="connsiteX6" fmla="*/ 656293 w 8234810"/>
              <a:gd name="connsiteY6" fmla="*/ 6931480 h 6939392"/>
              <a:gd name="connsiteX7" fmla="*/ 41878 w 8234810"/>
              <a:gd name="connsiteY7" fmla="*/ 6152658 h 6939392"/>
              <a:gd name="connsiteX8" fmla="*/ 10084 w 8234810"/>
              <a:gd name="connsiteY8" fmla="*/ 971107 h 6939392"/>
              <a:gd name="connsiteX0" fmla="*/ 10084 w 8226057"/>
              <a:gd name="connsiteY0" fmla="*/ 971107 h 6939392"/>
              <a:gd name="connsiteX1" fmla="*/ 836582 w 8226057"/>
              <a:gd name="connsiteY1" fmla="*/ 1555 h 6939392"/>
              <a:gd name="connsiteX2" fmla="*/ 7329321 w 8226057"/>
              <a:gd name="connsiteY2" fmla="*/ 17899 h 6939392"/>
              <a:gd name="connsiteX3" fmla="*/ 8215999 w 8226057"/>
              <a:gd name="connsiteY3" fmla="*/ 1007512 h 6939392"/>
              <a:gd name="connsiteX4" fmla="*/ 8192046 w 8226057"/>
              <a:gd name="connsiteY4" fmla="*/ 6093107 h 6939392"/>
              <a:gd name="connsiteX5" fmla="*/ 7253871 w 8226057"/>
              <a:gd name="connsiteY5" fmla="*/ 6939392 h 6939392"/>
              <a:gd name="connsiteX6" fmla="*/ 656293 w 8226057"/>
              <a:gd name="connsiteY6" fmla="*/ 6931480 h 6939392"/>
              <a:gd name="connsiteX7" fmla="*/ 41878 w 8226057"/>
              <a:gd name="connsiteY7" fmla="*/ 6152658 h 6939392"/>
              <a:gd name="connsiteX8" fmla="*/ 10084 w 8226057"/>
              <a:gd name="connsiteY8" fmla="*/ 971107 h 6939392"/>
              <a:gd name="connsiteX0" fmla="*/ 10084 w 8222772"/>
              <a:gd name="connsiteY0" fmla="*/ 971107 h 6939392"/>
              <a:gd name="connsiteX1" fmla="*/ 836582 w 8222772"/>
              <a:gd name="connsiteY1" fmla="*/ 1555 h 6939392"/>
              <a:gd name="connsiteX2" fmla="*/ 7329321 w 8222772"/>
              <a:gd name="connsiteY2" fmla="*/ 17899 h 6939392"/>
              <a:gd name="connsiteX3" fmla="*/ 8215999 w 8222772"/>
              <a:gd name="connsiteY3" fmla="*/ 1007512 h 6939392"/>
              <a:gd name="connsiteX4" fmla="*/ 8192046 w 8222772"/>
              <a:gd name="connsiteY4" fmla="*/ 6093107 h 6939392"/>
              <a:gd name="connsiteX5" fmla="*/ 7253871 w 8222772"/>
              <a:gd name="connsiteY5" fmla="*/ 6939392 h 6939392"/>
              <a:gd name="connsiteX6" fmla="*/ 656293 w 8222772"/>
              <a:gd name="connsiteY6" fmla="*/ 6931480 h 6939392"/>
              <a:gd name="connsiteX7" fmla="*/ 41878 w 8222772"/>
              <a:gd name="connsiteY7" fmla="*/ 6152658 h 6939392"/>
              <a:gd name="connsiteX8" fmla="*/ 10084 w 8222772"/>
              <a:gd name="connsiteY8" fmla="*/ 971107 h 6939392"/>
              <a:gd name="connsiteX0" fmla="*/ 10084 w 8222770"/>
              <a:gd name="connsiteY0" fmla="*/ 971107 h 6939392"/>
              <a:gd name="connsiteX1" fmla="*/ 836582 w 8222770"/>
              <a:gd name="connsiteY1" fmla="*/ 1555 h 6939392"/>
              <a:gd name="connsiteX2" fmla="*/ 7329321 w 8222770"/>
              <a:gd name="connsiteY2" fmla="*/ 17899 h 6939392"/>
              <a:gd name="connsiteX3" fmla="*/ 8215999 w 8222770"/>
              <a:gd name="connsiteY3" fmla="*/ 1007512 h 6939392"/>
              <a:gd name="connsiteX4" fmla="*/ 8192046 w 8222770"/>
              <a:gd name="connsiteY4" fmla="*/ 6093107 h 6939392"/>
              <a:gd name="connsiteX5" fmla="*/ 7253871 w 8222770"/>
              <a:gd name="connsiteY5" fmla="*/ 6939392 h 6939392"/>
              <a:gd name="connsiteX6" fmla="*/ 656293 w 8222770"/>
              <a:gd name="connsiteY6" fmla="*/ 6931480 h 6939392"/>
              <a:gd name="connsiteX7" fmla="*/ 41878 w 8222770"/>
              <a:gd name="connsiteY7" fmla="*/ 6152658 h 6939392"/>
              <a:gd name="connsiteX8" fmla="*/ 10084 w 8222770"/>
              <a:gd name="connsiteY8" fmla="*/ 971107 h 6939392"/>
              <a:gd name="connsiteX0" fmla="*/ 10084 w 8229043"/>
              <a:gd name="connsiteY0" fmla="*/ 971107 h 6939392"/>
              <a:gd name="connsiteX1" fmla="*/ 836582 w 8229043"/>
              <a:gd name="connsiteY1" fmla="*/ 1555 h 6939392"/>
              <a:gd name="connsiteX2" fmla="*/ 7329321 w 8229043"/>
              <a:gd name="connsiteY2" fmla="*/ 17899 h 6939392"/>
              <a:gd name="connsiteX3" fmla="*/ 8215999 w 8229043"/>
              <a:gd name="connsiteY3" fmla="*/ 1007512 h 6939392"/>
              <a:gd name="connsiteX4" fmla="*/ 8192046 w 8229043"/>
              <a:gd name="connsiteY4" fmla="*/ 6093107 h 6939392"/>
              <a:gd name="connsiteX5" fmla="*/ 7253871 w 8229043"/>
              <a:gd name="connsiteY5" fmla="*/ 6939392 h 6939392"/>
              <a:gd name="connsiteX6" fmla="*/ 656293 w 8229043"/>
              <a:gd name="connsiteY6" fmla="*/ 6931480 h 6939392"/>
              <a:gd name="connsiteX7" fmla="*/ 41878 w 8229043"/>
              <a:gd name="connsiteY7" fmla="*/ 6152658 h 6939392"/>
              <a:gd name="connsiteX8" fmla="*/ 10084 w 8229043"/>
              <a:gd name="connsiteY8" fmla="*/ 971107 h 6939392"/>
              <a:gd name="connsiteX0" fmla="*/ 10084 w 8234810"/>
              <a:gd name="connsiteY0" fmla="*/ 975452 h 6943737"/>
              <a:gd name="connsiteX1" fmla="*/ 836582 w 8234810"/>
              <a:gd name="connsiteY1" fmla="*/ 5900 h 6943737"/>
              <a:gd name="connsiteX2" fmla="*/ 7329321 w 8234810"/>
              <a:gd name="connsiteY2" fmla="*/ 22244 h 6943737"/>
              <a:gd name="connsiteX3" fmla="*/ 8215999 w 8234810"/>
              <a:gd name="connsiteY3" fmla="*/ 1011857 h 6943737"/>
              <a:gd name="connsiteX4" fmla="*/ 8192046 w 8234810"/>
              <a:gd name="connsiteY4" fmla="*/ 6097452 h 6943737"/>
              <a:gd name="connsiteX5" fmla="*/ 7253871 w 8234810"/>
              <a:gd name="connsiteY5" fmla="*/ 6943737 h 6943737"/>
              <a:gd name="connsiteX6" fmla="*/ 656293 w 8234810"/>
              <a:gd name="connsiteY6" fmla="*/ 6935825 h 6943737"/>
              <a:gd name="connsiteX7" fmla="*/ 41878 w 8234810"/>
              <a:gd name="connsiteY7" fmla="*/ 6157003 h 6943737"/>
              <a:gd name="connsiteX8" fmla="*/ 10084 w 8234810"/>
              <a:gd name="connsiteY8" fmla="*/ 975452 h 6943737"/>
              <a:gd name="connsiteX0" fmla="*/ 10084 w 8239508"/>
              <a:gd name="connsiteY0" fmla="*/ 971109 h 6939394"/>
              <a:gd name="connsiteX1" fmla="*/ 836582 w 8239508"/>
              <a:gd name="connsiteY1" fmla="*/ 1557 h 6939394"/>
              <a:gd name="connsiteX2" fmla="*/ 7329321 w 8239508"/>
              <a:gd name="connsiteY2" fmla="*/ 17901 h 6939394"/>
              <a:gd name="connsiteX3" fmla="*/ 8215999 w 8239508"/>
              <a:gd name="connsiteY3" fmla="*/ 1007514 h 6939394"/>
              <a:gd name="connsiteX4" fmla="*/ 8192046 w 8239508"/>
              <a:gd name="connsiteY4" fmla="*/ 6093109 h 6939394"/>
              <a:gd name="connsiteX5" fmla="*/ 7253871 w 8239508"/>
              <a:gd name="connsiteY5" fmla="*/ 6939394 h 6939394"/>
              <a:gd name="connsiteX6" fmla="*/ 656293 w 8239508"/>
              <a:gd name="connsiteY6" fmla="*/ 6931482 h 6939394"/>
              <a:gd name="connsiteX7" fmla="*/ 41878 w 8239508"/>
              <a:gd name="connsiteY7" fmla="*/ 6152660 h 6939394"/>
              <a:gd name="connsiteX8" fmla="*/ 10084 w 8239508"/>
              <a:gd name="connsiteY8" fmla="*/ 971109 h 69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9508" h="6939394">
                <a:moveTo>
                  <a:pt x="10084" y="971109"/>
                </a:moveTo>
                <a:cubicBezTo>
                  <a:pt x="31027" y="-129621"/>
                  <a:pt x="-210001" y="10498"/>
                  <a:pt x="836582" y="1557"/>
                </a:cubicBezTo>
                <a:lnTo>
                  <a:pt x="7329321" y="17901"/>
                </a:lnTo>
                <a:cubicBezTo>
                  <a:pt x="8408586" y="38915"/>
                  <a:pt x="8239661" y="-174311"/>
                  <a:pt x="8215999" y="1007514"/>
                </a:cubicBezTo>
                <a:cubicBezTo>
                  <a:pt x="8201457" y="1463915"/>
                  <a:pt x="8202402" y="5445383"/>
                  <a:pt x="8192046" y="6093109"/>
                </a:cubicBezTo>
                <a:cubicBezTo>
                  <a:pt x="8179552" y="7063486"/>
                  <a:pt x="8150156" y="6918688"/>
                  <a:pt x="7253871" y="6939394"/>
                </a:cubicBezTo>
                <a:lnTo>
                  <a:pt x="656293" y="6931482"/>
                </a:lnTo>
                <a:cubicBezTo>
                  <a:pt x="61839" y="6915588"/>
                  <a:pt x="40726" y="7058124"/>
                  <a:pt x="41878" y="6152660"/>
                </a:cubicBezTo>
                <a:cubicBezTo>
                  <a:pt x="13642" y="5228461"/>
                  <a:pt x="-10859" y="2071839"/>
                  <a:pt x="10084" y="971109"/>
                </a:cubicBezTo>
                <a:close/>
              </a:path>
            </a:pathLst>
          </a:custGeom>
        </p:spPr>
        <p:txBody>
          <a:bodyPr vert="horz" anchor="ctr"/>
          <a:lstStyle>
            <a:lvl1pPr marL="0" marR="0" indent="0" algn="ctr" defTabSz="914400" rtl="0" eaLnBrk="0" fontAlgn="base" latinLnBrk="0" hangingPunct="0">
              <a:lnSpc>
                <a:spcPct val="100000"/>
              </a:lnSpc>
              <a:spcBef>
                <a:spcPct val="0"/>
              </a:spcBef>
              <a:spcAft>
                <a:spcPct val="0"/>
              </a:spcAft>
              <a:buClrTx/>
              <a:buSzTx/>
              <a:buFontTx/>
              <a:buNone/>
              <a:tabLst/>
              <a:defRPr sz="1600">
                <a:solidFill>
                  <a:srgbClr val="606060"/>
                </a:solidFill>
                <a:ea typeface="Arial"/>
                <a:cs typeface="Arial"/>
              </a:defRPr>
            </a:lvl1pPr>
          </a:lstStyle>
          <a:p>
            <a:pPr lvl="0"/>
            <a:endParaRPr lang="nl-BE" noProof="0">
              <a:sym typeface="Arial" charset="0"/>
            </a:endParaRPr>
          </a:p>
        </p:txBody>
      </p:sp>
      <p:sp>
        <p:nvSpPr>
          <p:cNvPr id="10" name="Rounded Rectangle 9"/>
          <p:cNvSpPr/>
          <p:nvPr userDrawn="1"/>
        </p:nvSpPr>
        <p:spPr>
          <a:xfrm>
            <a:off x="-1388846" y="1507504"/>
            <a:ext cx="45719" cy="45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40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indscherm">
    <p:bg>
      <p:bgPr>
        <a:solidFill>
          <a:srgbClr val="76C7E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346325" y="2794317"/>
            <a:ext cx="4502150" cy="1320483"/>
          </a:xfrm>
        </p:spPr>
        <p:txBody>
          <a:bodyPr>
            <a:noAutofit/>
          </a:bodyPr>
          <a:lstStyle>
            <a:lvl1pPr marL="0" indent="0" algn="ctr">
              <a:buNone/>
              <a:defRPr sz="6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l-BE" noProof="0"/>
              <a:t>Dank u!</a:t>
            </a:r>
          </a:p>
        </p:txBody>
      </p:sp>
    </p:spTree>
    <p:extLst>
      <p:ext uri="{BB962C8B-B14F-4D97-AF65-F5344CB8AC3E}">
        <p14:creationId xmlns:p14="http://schemas.microsoft.com/office/powerpoint/2010/main" val="55037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sp>
        <p:nvSpPr>
          <p:cNvPr id="4" name="Rechthoekige driehoek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ep 15"/>
          <p:cNvGrpSpPr>
            <a:grpSpLocks/>
          </p:cNvGrpSpPr>
          <p:nvPr/>
        </p:nvGrpSpPr>
        <p:grpSpPr bwMode="auto">
          <a:xfrm>
            <a:off x="-3175" y="4953000"/>
            <a:ext cx="9147175" cy="1911350"/>
            <a:chOff x="-3765" y="4832896"/>
            <a:chExt cx="9147765" cy="2032192"/>
          </a:xfrm>
        </p:grpSpPr>
        <p:sp>
          <p:nvSpPr>
            <p:cNvPr id="6" name="Vrije v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7" name="Vrije v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nl-NL">
                <a:latin typeface="Arial" charset="0"/>
              </a:endParaRPr>
            </a:p>
          </p:txBody>
        </p:sp>
        <p:sp>
          <p:nvSpPr>
            <p:cNvPr id="8" name="Vrije v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Rechte verbindingslijn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nl-NL"/>
              <a:t>Klik om de stijl te bewerken</a:t>
            </a:r>
            <a:endParaRPr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a:t>Klik om het opmaakprofiel van de modelondertitel te bewerken</a:t>
            </a:r>
            <a:endParaRPr lang="en-US"/>
          </a:p>
        </p:txBody>
      </p:sp>
      <p:sp>
        <p:nvSpPr>
          <p:cNvPr id="11" name="Tijdelijke aanduiding voor datum 29"/>
          <p:cNvSpPr>
            <a:spLocks noGrp="1"/>
          </p:cNvSpPr>
          <p:nvPr>
            <p:ph type="dt" sz="half" idx="10"/>
          </p:nvPr>
        </p:nvSpPr>
        <p:spPr>
          <a:xfrm>
            <a:off x="6727825" y="6408738"/>
            <a:ext cx="1919288" cy="365125"/>
          </a:xfrm>
          <a:prstGeom prst="rect">
            <a:avLst/>
          </a:prstGeom>
        </p:spPr>
        <p:txBody>
          <a:bodyPr/>
          <a:lstStyle>
            <a:lvl1pPr>
              <a:defRPr>
                <a:solidFill>
                  <a:srgbClr val="FFFFFF"/>
                </a:solidFill>
              </a:defRPr>
            </a:lvl1pPr>
            <a:extLst/>
          </a:lstStyle>
          <a:p>
            <a:pPr>
              <a:defRPr/>
            </a:pPr>
            <a:endParaRPr lang="nl-NL"/>
          </a:p>
        </p:txBody>
      </p:sp>
      <p:sp>
        <p:nvSpPr>
          <p:cNvPr id="12" name="Tijdelijke aanduiding voor voettekst 18"/>
          <p:cNvSpPr>
            <a:spLocks noGrp="1"/>
          </p:cNvSpPr>
          <p:nvPr>
            <p:ph type="ftr" sz="quarter" idx="11"/>
          </p:nvPr>
        </p:nvSpPr>
        <p:spPr>
          <a:xfrm>
            <a:off x="4379913" y="6408738"/>
            <a:ext cx="2351087" cy="365125"/>
          </a:xfrm>
          <a:prstGeom prst="rect">
            <a:avLst/>
          </a:prstGeom>
        </p:spPr>
        <p:txBody>
          <a:bodyPr/>
          <a:lstStyle>
            <a:lvl1pPr>
              <a:defRPr>
                <a:solidFill>
                  <a:schemeClr val="accent1">
                    <a:tint val="20000"/>
                  </a:schemeClr>
                </a:solidFill>
              </a:defRPr>
            </a:lvl1pPr>
            <a:extLst/>
          </a:lstStyle>
          <a:p>
            <a:pPr>
              <a:defRPr/>
            </a:pPr>
            <a:endParaRPr lang="nl-NL"/>
          </a:p>
        </p:txBody>
      </p:sp>
      <p:sp>
        <p:nvSpPr>
          <p:cNvPr id="13" name="Tijdelijke aanduiding voor dianumm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defRPr>
            </a:lvl1pPr>
          </a:lstStyle>
          <a:p>
            <a:fld id="{50294CA9-35C7-47EE-AF05-41773AC8615F}" type="slidenum">
              <a:rPr lang="nl-NL" altLang="nl-BE"/>
              <a:pPr/>
              <a:t>‹nr.›</a:t>
            </a:fld>
            <a:endParaRPr lang="nl-NL" altLang="nl-BE"/>
          </a:p>
        </p:txBody>
      </p:sp>
    </p:spTree>
    <p:extLst>
      <p:ext uri="{BB962C8B-B14F-4D97-AF65-F5344CB8AC3E}">
        <p14:creationId xmlns:p14="http://schemas.microsoft.com/office/powerpoint/2010/main" val="191631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normAutofit/>
          </a:bodyPr>
          <a:lstStyle/>
          <a:p>
            <a:pPr lvl="0"/>
            <a:endParaRPr lang="nl-NL" noProof="0"/>
          </a:p>
        </p:txBody>
      </p:sp>
      <p:sp>
        <p:nvSpPr>
          <p:cNvPr id="4" name="Tijdelijke aanduiding voor datum 9"/>
          <p:cNvSpPr>
            <a:spLocks noGrp="1"/>
          </p:cNvSpPr>
          <p:nvPr>
            <p:ph type="dt" sz="half" idx="10"/>
          </p:nvPr>
        </p:nvSpPr>
        <p:spPr>
          <a:xfrm>
            <a:off x="6727825" y="6408738"/>
            <a:ext cx="1919288" cy="365125"/>
          </a:xfrm>
          <a:prstGeom prst="rect">
            <a:avLst/>
          </a:prstGeom>
        </p:spPr>
        <p:txBody>
          <a:bodyPr/>
          <a:lstStyle>
            <a:lvl1pPr>
              <a:defRPr/>
            </a:lvl1pPr>
          </a:lstStyle>
          <a:p>
            <a:pPr>
              <a:defRPr/>
            </a:pPr>
            <a:endParaRPr lang="nl-NL"/>
          </a:p>
        </p:txBody>
      </p:sp>
      <p:sp>
        <p:nvSpPr>
          <p:cNvPr id="5" name="Tijdelijke aanduiding voor voettekst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nl-NL"/>
          </a:p>
        </p:txBody>
      </p:sp>
      <p:sp>
        <p:nvSpPr>
          <p:cNvPr id="6" name="Tijdelijke aanduiding voor dianummer 17"/>
          <p:cNvSpPr>
            <a:spLocks noGrp="1"/>
          </p:cNvSpPr>
          <p:nvPr>
            <p:ph type="sldNum" sz="quarter" idx="12"/>
          </p:nvPr>
        </p:nvSpPr>
        <p:spPr>
          <a:xfrm>
            <a:off x="8647113" y="6408738"/>
            <a:ext cx="366712" cy="365125"/>
          </a:xfrm>
          <a:prstGeom prst="rect">
            <a:avLst/>
          </a:prstGeom>
        </p:spPr>
        <p:txBody>
          <a:bodyPr/>
          <a:lstStyle>
            <a:lvl1pPr>
              <a:defRPr/>
            </a:lvl1pPr>
          </a:lstStyle>
          <a:p>
            <a:fld id="{08DD225D-29AD-4769-A04D-A584C670A282}" type="slidenum">
              <a:rPr lang="nl-NL" altLang="nl-BE"/>
              <a:pPr/>
              <a:t>‹nr.›</a:t>
            </a:fld>
            <a:endParaRPr lang="nl-NL" altLang="nl-BE"/>
          </a:p>
        </p:txBody>
      </p:sp>
    </p:spTree>
    <p:extLst>
      <p:ext uri="{BB962C8B-B14F-4D97-AF65-F5344CB8AC3E}">
        <p14:creationId xmlns:p14="http://schemas.microsoft.com/office/powerpoint/2010/main" val="42584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9"/>
          <p:cNvSpPr>
            <a:spLocks noGrp="1"/>
          </p:cNvSpPr>
          <p:nvPr>
            <p:ph type="dt" sz="half" idx="10"/>
          </p:nvPr>
        </p:nvSpPr>
        <p:spPr>
          <a:xfrm>
            <a:off x="6727825" y="6408738"/>
            <a:ext cx="1919288" cy="365125"/>
          </a:xfrm>
          <a:prstGeom prst="rect">
            <a:avLst/>
          </a:prstGeom>
        </p:spPr>
        <p:txBody>
          <a:bodyPr/>
          <a:lstStyle>
            <a:lvl1pPr>
              <a:defRPr/>
            </a:lvl1pPr>
          </a:lstStyle>
          <a:p>
            <a:pPr>
              <a:defRPr/>
            </a:pPr>
            <a:endParaRPr lang="nl-NL"/>
          </a:p>
        </p:txBody>
      </p:sp>
      <p:sp>
        <p:nvSpPr>
          <p:cNvPr id="3" name="Tijdelijke aanduiding voor voettekst 21"/>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nl-NL"/>
          </a:p>
        </p:txBody>
      </p:sp>
      <p:sp>
        <p:nvSpPr>
          <p:cNvPr id="4" name="Tijdelijke aanduiding voor dianummer 17"/>
          <p:cNvSpPr>
            <a:spLocks noGrp="1"/>
          </p:cNvSpPr>
          <p:nvPr>
            <p:ph type="sldNum" sz="quarter" idx="12"/>
          </p:nvPr>
        </p:nvSpPr>
        <p:spPr>
          <a:xfrm>
            <a:off x="8647113" y="6408738"/>
            <a:ext cx="366712" cy="365125"/>
          </a:xfrm>
          <a:prstGeom prst="rect">
            <a:avLst/>
          </a:prstGeom>
        </p:spPr>
        <p:txBody>
          <a:bodyPr/>
          <a:lstStyle>
            <a:lvl1pPr>
              <a:defRPr/>
            </a:lvl1pPr>
          </a:lstStyle>
          <a:p>
            <a:fld id="{DAB8CBC5-3FB8-4A29-B1BD-FF72ABF8791E}" type="slidenum">
              <a:rPr lang="nl-NL" altLang="nl-BE"/>
              <a:pPr/>
              <a:t>‹nr.›</a:t>
            </a:fld>
            <a:endParaRPr lang="nl-NL" altLang="nl-BE"/>
          </a:p>
        </p:txBody>
      </p:sp>
    </p:spTree>
    <p:extLst>
      <p:ext uri="{BB962C8B-B14F-4D97-AF65-F5344CB8AC3E}">
        <p14:creationId xmlns:p14="http://schemas.microsoft.com/office/powerpoint/2010/main" val="344918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Autofit/>
          </a:bodyPr>
          <a:lstStyle/>
          <a:p>
            <a:r>
              <a:rPr lang="nl-BE" noProof="0"/>
              <a:t>Click to edit Master title style</a:t>
            </a:r>
          </a:p>
        </p:txBody>
      </p:sp>
      <p:sp>
        <p:nvSpPr>
          <p:cNvPr id="3" name="Text Placeholder 2"/>
          <p:cNvSpPr>
            <a:spLocks noGrp="1"/>
          </p:cNvSpPr>
          <p:nvPr>
            <p:ph type="body" idx="1"/>
          </p:nvPr>
        </p:nvSpPr>
        <p:spPr>
          <a:xfrm>
            <a:off x="457200" y="1482354"/>
            <a:ext cx="8229600" cy="4525963"/>
          </a:xfrm>
          <a:prstGeom prst="rect">
            <a:avLst/>
          </a:prstGeom>
        </p:spPr>
        <p:txBody>
          <a:bodyPr vert="horz" lIns="91440" tIns="45720" rIns="91440" bIns="45720" rtlCol="0">
            <a:normAutofit/>
          </a:bodyPr>
          <a:lstStyle/>
          <a:p>
            <a:pPr lvl="0"/>
            <a:r>
              <a:rPr lang="nl-BE" noProof="0"/>
              <a:t>Click to edit Master text styles</a:t>
            </a:r>
          </a:p>
          <a:p>
            <a:pPr lvl="1"/>
            <a:r>
              <a:rPr lang="nl-BE" noProof="0"/>
              <a:t>Second level</a:t>
            </a:r>
          </a:p>
          <a:p>
            <a:pPr lvl="2"/>
            <a:r>
              <a:rPr lang="nl-BE" noProof="0"/>
              <a:t>Third level</a:t>
            </a:r>
          </a:p>
          <a:p>
            <a:pPr lvl="3"/>
            <a:r>
              <a:rPr lang="nl-BE" noProof="0"/>
              <a:t>Fourth level</a:t>
            </a:r>
          </a:p>
        </p:txBody>
      </p:sp>
      <p:sp>
        <p:nvSpPr>
          <p:cNvPr id="7" name="object 23"/>
          <p:cNvSpPr/>
          <p:nvPr userDrawn="1"/>
        </p:nvSpPr>
        <p:spPr>
          <a:xfrm>
            <a:off x="453158" y="6514401"/>
            <a:ext cx="6151549" cy="0"/>
          </a:xfrm>
          <a:custGeom>
            <a:avLst/>
            <a:gdLst/>
            <a:ahLst/>
            <a:cxnLst/>
            <a:rect l="l" t="t" r="r" b="b"/>
            <a:pathLst>
              <a:path w="6151549">
                <a:moveTo>
                  <a:pt x="6151549" y="0"/>
                </a:moveTo>
                <a:lnTo>
                  <a:pt x="0" y="0"/>
                </a:lnTo>
              </a:path>
            </a:pathLst>
          </a:custGeom>
          <a:ln w="27940">
            <a:solidFill>
              <a:srgbClr val="00A2DB"/>
            </a:solidFill>
          </a:ln>
        </p:spPr>
        <p:txBody>
          <a:bodyPr wrap="square" lIns="0" tIns="0" rIns="0" bIns="0" rtlCol="0">
            <a:noAutofit/>
          </a:bodyPr>
          <a:lstStyle/>
          <a:p>
            <a:endParaRPr/>
          </a:p>
        </p:txBody>
      </p:sp>
      <p:pic>
        <p:nvPicPr>
          <p:cNvPr id="8" name="Picture 7" descr="UCGZ23658_logotype_UPC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87049" y="6235705"/>
            <a:ext cx="1852123" cy="334705"/>
          </a:xfrm>
          <a:prstGeom prst="rect">
            <a:avLst/>
          </a:prstGeom>
        </p:spPr>
      </p:pic>
    </p:spTree>
    <p:extLst>
      <p:ext uri="{BB962C8B-B14F-4D97-AF65-F5344CB8AC3E}">
        <p14:creationId xmlns:p14="http://schemas.microsoft.com/office/powerpoint/2010/main" val="23505852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64" r:id="rId7"/>
    <p:sldLayoutId id="2147483666" r:id="rId8"/>
    <p:sldLayoutId id="2147483667" r:id="rId9"/>
    <p:sldLayoutId id="2147483669" r:id="rId10"/>
    <p:sldLayoutId id="2147483670" r:id="rId11"/>
    <p:sldLayoutId id="2147483671" r:id="rId12"/>
  </p:sldLayoutIdLst>
  <p:txStyles>
    <p:titleStyle>
      <a:lvl1pPr algn="l" defTabSz="457200" rtl="0" eaLnBrk="1" latinLnBrk="0" hangingPunct="1">
        <a:lnSpc>
          <a:spcPct val="90000"/>
        </a:lnSpc>
        <a:spcBef>
          <a:spcPct val="0"/>
        </a:spcBef>
        <a:buNone/>
        <a:defRPr sz="2800" b="1" kern="1200">
          <a:solidFill>
            <a:srgbClr val="00A2DB"/>
          </a:solidFill>
          <a:latin typeface="+mj-lt"/>
          <a:ea typeface="+mj-ea"/>
          <a:cs typeface="+mj-cs"/>
        </a:defRPr>
      </a:lvl1pPr>
    </p:titleStyle>
    <p:bodyStyle>
      <a:lvl1pPr marL="342900" indent="-342900" algn="l" defTabSz="457200" rtl="0" eaLnBrk="1" latinLnBrk="0" hangingPunct="1">
        <a:lnSpc>
          <a:spcPct val="90000"/>
        </a:lnSpc>
        <a:spcBef>
          <a:spcPts val="400"/>
        </a:spcBef>
        <a:spcAft>
          <a:spcPts val="400"/>
        </a:spcAft>
        <a:buFont typeface="Arial"/>
        <a:buChar char="•"/>
        <a:defRPr sz="2400" kern="1200">
          <a:solidFill>
            <a:srgbClr val="003C76"/>
          </a:solidFill>
          <a:latin typeface="+mn-lt"/>
          <a:ea typeface="+mn-ea"/>
          <a:cs typeface="+mn-cs"/>
        </a:defRPr>
      </a:lvl1pPr>
      <a:lvl2pPr marL="719138" indent="-368300" algn="l" defTabSz="457200" rtl="0" eaLnBrk="1" latinLnBrk="0" hangingPunct="1">
        <a:lnSpc>
          <a:spcPct val="90000"/>
        </a:lnSpc>
        <a:spcBef>
          <a:spcPts val="400"/>
        </a:spcBef>
        <a:spcAft>
          <a:spcPts val="400"/>
        </a:spcAft>
        <a:buFont typeface="Arial"/>
        <a:buChar char="–"/>
        <a:defRPr sz="2000" kern="1200">
          <a:solidFill>
            <a:srgbClr val="003C76"/>
          </a:solidFill>
          <a:latin typeface="+mn-lt"/>
          <a:ea typeface="+mn-ea"/>
          <a:cs typeface="+mn-cs"/>
        </a:defRPr>
      </a:lvl2pPr>
      <a:lvl3pPr marL="985838" indent="-266700" algn="l" defTabSz="457200" rtl="0" eaLnBrk="1" latinLnBrk="0" hangingPunct="1">
        <a:lnSpc>
          <a:spcPct val="90000"/>
        </a:lnSpc>
        <a:spcBef>
          <a:spcPts val="400"/>
        </a:spcBef>
        <a:spcAft>
          <a:spcPts val="400"/>
        </a:spcAft>
        <a:buFont typeface="Arial"/>
        <a:buChar char="•"/>
        <a:defRPr sz="1800" kern="1200">
          <a:solidFill>
            <a:srgbClr val="003C76"/>
          </a:solidFill>
          <a:latin typeface="+mn-lt"/>
          <a:ea typeface="+mn-ea"/>
          <a:cs typeface="+mn-cs"/>
        </a:defRPr>
      </a:lvl3pPr>
      <a:lvl4pPr marL="1252538" indent="-266700" algn="l" defTabSz="457200" rtl="0" eaLnBrk="1" latinLnBrk="0" hangingPunct="1">
        <a:lnSpc>
          <a:spcPct val="90000"/>
        </a:lnSpc>
        <a:spcBef>
          <a:spcPts val="400"/>
        </a:spcBef>
        <a:spcAft>
          <a:spcPts val="400"/>
        </a:spcAft>
        <a:buFont typeface="Arial"/>
        <a:buChar char="–"/>
        <a:defRPr sz="1600" kern="1200">
          <a:solidFill>
            <a:srgbClr val="003C76"/>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3C7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ubmed/27282982"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4" descr="logo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60350"/>
            <a:ext cx="82740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0" y="1643063"/>
            <a:ext cx="9161463" cy="3816350"/>
          </a:xfrm>
          <a:prstGeom prst="rect">
            <a:avLst/>
          </a:prstGeom>
          <a:solidFill>
            <a:srgbClr val="14ABE0"/>
          </a:solidFill>
          <a:ln>
            <a:solidFill>
              <a:srgbClr val="14AB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 name="Tekstvak 2"/>
          <p:cNvSpPr txBox="1"/>
          <p:nvPr/>
        </p:nvSpPr>
        <p:spPr>
          <a:xfrm>
            <a:off x="214313" y="1857375"/>
            <a:ext cx="8569325" cy="4031873"/>
          </a:xfrm>
          <a:prstGeom prst="rect">
            <a:avLst/>
          </a:prstGeom>
          <a:noFill/>
        </p:spPr>
        <p:txBody>
          <a:bodyPr>
            <a:spAutoFit/>
          </a:bodyPr>
          <a:lstStyle/>
          <a:p>
            <a:pPr>
              <a:defRPr/>
            </a:pPr>
            <a:r>
              <a:rPr lang="nl-BE" sz="3600" b="1" dirty="0">
                <a:solidFill>
                  <a:srgbClr val="FF0000"/>
                </a:solidFill>
                <a:latin typeface="Myriad Pro" pitchFamily="34" charset="0"/>
              </a:rPr>
              <a:t>The impact of trauma on mind and body in </a:t>
            </a:r>
            <a:r>
              <a:rPr lang="nl-BE" sz="3600" b="1" dirty="0" err="1">
                <a:solidFill>
                  <a:srgbClr val="FF0000"/>
                </a:solidFill>
                <a:latin typeface="Myriad Pro" pitchFamily="34" charset="0"/>
              </a:rPr>
              <a:t>eating</a:t>
            </a:r>
            <a:r>
              <a:rPr lang="nl-BE" sz="3600" b="1" dirty="0">
                <a:solidFill>
                  <a:srgbClr val="FF0000"/>
                </a:solidFill>
                <a:latin typeface="Myriad Pro" pitchFamily="34" charset="0"/>
              </a:rPr>
              <a:t> disorders: </a:t>
            </a:r>
            <a:r>
              <a:rPr lang="nl-BE" sz="3600" b="1" dirty="0" err="1">
                <a:solidFill>
                  <a:srgbClr val="FF0000"/>
                </a:solidFill>
                <a:latin typeface="Myriad Pro" pitchFamily="34" charset="0"/>
              </a:rPr>
              <a:t>lessons</a:t>
            </a:r>
            <a:r>
              <a:rPr lang="nl-BE" sz="3600" b="1" dirty="0">
                <a:solidFill>
                  <a:srgbClr val="FF0000"/>
                </a:solidFill>
                <a:latin typeface="Myriad Pro" pitchFamily="34" charset="0"/>
              </a:rPr>
              <a:t> </a:t>
            </a:r>
            <a:r>
              <a:rPr lang="nl-BE" sz="3600" b="1" dirty="0" err="1">
                <a:solidFill>
                  <a:srgbClr val="FF0000"/>
                </a:solidFill>
                <a:latin typeface="Myriad Pro" pitchFamily="34" charset="0"/>
              </a:rPr>
              <a:t>for</a:t>
            </a:r>
            <a:r>
              <a:rPr lang="nl-BE" sz="3600" b="1" dirty="0">
                <a:solidFill>
                  <a:srgbClr val="FF0000"/>
                </a:solidFill>
                <a:latin typeface="Myriad Pro" pitchFamily="34" charset="0"/>
              </a:rPr>
              <a:t> the </a:t>
            </a:r>
            <a:r>
              <a:rPr lang="nl-BE" sz="3600" b="1" dirty="0" err="1">
                <a:solidFill>
                  <a:srgbClr val="FF0000"/>
                </a:solidFill>
                <a:latin typeface="Myriad Pro" pitchFamily="34" charset="0"/>
              </a:rPr>
              <a:t>psychotherapeutic</a:t>
            </a:r>
            <a:r>
              <a:rPr lang="nl-BE" sz="3600" b="1" dirty="0">
                <a:solidFill>
                  <a:srgbClr val="FF0000"/>
                </a:solidFill>
                <a:latin typeface="Myriad Pro" pitchFamily="34" charset="0"/>
              </a:rPr>
              <a:t> field</a:t>
            </a:r>
          </a:p>
          <a:p>
            <a:pPr>
              <a:defRPr/>
            </a:pPr>
            <a:endParaRPr lang="nl-BE" sz="2800" b="1" dirty="0">
              <a:solidFill>
                <a:srgbClr val="002060"/>
              </a:solidFill>
              <a:latin typeface="Myriad Pro" pitchFamily="34" charset="0"/>
            </a:endParaRPr>
          </a:p>
          <a:p>
            <a:pPr>
              <a:defRPr/>
            </a:pPr>
            <a:r>
              <a:rPr lang="nl-BE" sz="2800" b="1" dirty="0">
                <a:solidFill>
                  <a:srgbClr val="002060"/>
                </a:solidFill>
                <a:latin typeface="Myriad Pro" pitchFamily="34" charset="0"/>
              </a:rPr>
              <a:t>Johan Vanderlinden, PhD</a:t>
            </a:r>
          </a:p>
          <a:p>
            <a:pPr>
              <a:defRPr/>
            </a:pPr>
            <a:r>
              <a:rPr lang="nl-BE" sz="2400" b="1" dirty="0" err="1">
                <a:solidFill>
                  <a:srgbClr val="002060"/>
                </a:solidFill>
                <a:latin typeface="Myriad Pro" pitchFamily="34" charset="0"/>
              </a:rPr>
              <a:t>Faculty</a:t>
            </a:r>
            <a:r>
              <a:rPr lang="nl-BE" sz="2400" b="1" dirty="0">
                <a:solidFill>
                  <a:srgbClr val="002060"/>
                </a:solidFill>
                <a:latin typeface="Myriad Pro" pitchFamily="34" charset="0"/>
              </a:rPr>
              <a:t> of </a:t>
            </a:r>
            <a:r>
              <a:rPr lang="nl-BE" sz="2400" b="1" dirty="0" err="1">
                <a:solidFill>
                  <a:srgbClr val="002060"/>
                </a:solidFill>
                <a:latin typeface="Myriad Pro" pitchFamily="34" charset="0"/>
              </a:rPr>
              <a:t>Psychology</a:t>
            </a:r>
            <a:r>
              <a:rPr lang="nl-BE" sz="2400" b="1" dirty="0">
                <a:solidFill>
                  <a:srgbClr val="002060"/>
                </a:solidFill>
                <a:latin typeface="Myriad Pro" pitchFamily="34" charset="0"/>
              </a:rPr>
              <a:t> </a:t>
            </a:r>
            <a:r>
              <a:rPr lang="nl-BE" sz="2400" b="1" dirty="0" err="1">
                <a:solidFill>
                  <a:srgbClr val="002060"/>
                </a:solidFill>
                <a:latin typeface="Myriad Pro" pitchFamily="34" charset="0"/>
              </a:rPr>
              <a:t>and</a:t>
            </a:r>
            <a:r>
              <a:rPr lang="nl-BE" sz="2400" b="1" dirty="0">
                <a:solidFill>
                  <a:srgbClr val="002060"/>
                </a:solidFill>
                <a:latin typeface="Myriad Pro" pitchFamily="34" charset="0"/>
              </a:rPr>
              <a:t> </a:t>
            </a:r>
            <a:r>
              <a:rPr lang="nl-BE" sz="2400" b="1" dirty="0" err="1">
                <a:solidFill>
                  <a:srgbClr val="002060"/>
                </a:solidFill>
                <a:latin typeface="Myriad Pro" pitchFamily="34" charset="0"/>
              </a:rPr>
              <a:t>Educational</a:t>
            </a:r>
            <a:r>
              <a:rPr lang="nl-BE" sz="2400" b="1" dirty="0">
                <a:solidFill>
                  <a:srgbClr val="002060"/>
                </a:solidFill>
                <a:latin typeface="Myriad Pro" pitchFamily="34" charset="0"/>
              </a:rPr>
              <a:t> Sciences </a:t>
            </a:r>
          </a:p>
          <a:p>
            <a:pPr>
              <a:defRPr/>
            </a:pPr>
            <a:r>
              <a:rPr lang="nl-BE" sz="2400" b="1" dirty="0" err="1">
                <a:solidFill>
                  <a:srgbClr val="002060"/>
                </a:solidFill>
                <a:latin typeface="Myriad Pro" pitchFamily="34" charset="0"/>
              </a:rPr>
              <a:t>KULeuven</a:t>
            </a:r>
            <a:r>
              <a:rPr lang="nl-BE" sz="2400" b="1" dirty="0">
                <a:solidFill>
                  <a:srgbClr val="002060"/>
                </a:solidFill>
                <a:latin typeface="Myriad Pro" pitchFamily="34" charset="0"/>
              </a:rPr>
              <a:t>, Belgium</a:t>
            </a:r>
          </a:p>
          <a:p>
            <a:pPr>
              <a:defRPr/>
            </a:pPr>
            <a:endParaRPr lang="nl-BE" sz="2400" b="1" dirty="0">
              <a:solidFill>
                <a:srgbClr val="002060"/>
              </a:solidFill>
              <a:latin typeface="Myriad Pro" pitchFamily="34" charset="0"/>
            </a:endParaRPr>
          </a:p>
          <a:p>
            <a:pPr>
              <a:defRPr/>
            </a:pPr>
            <a:r>
              <a:rPr lang="nl-BE" sz="2000" b="1" dirty="0">
                <a:solidFill>
                  <a:srgbClr val="FF0000"/>
                </a:solidFill>
                <a:latin typeface="Myriad Pro" pitchFamily="34" charset="0"/>
              </a:rPr>
              <a:t>Email johan.vanderlinden@kuleuven.be</a:t>
            </a:r>
          </a:p>
        </p:txBody>
      </p:sp>
      <p:sp>
        <p:nvSpPr>
          <p:cNvPr id="9" name="Tekstvak 8"/>
          <p:cNvSpPr txBox="1"/>
          <p:nvPr/>
        </p:nvSpPr>
        <p:spPr>
          <a:xfrm>
            <a:off x="3214688" y="6092825"/>
            <a:ext cx="2509837" cy="369888"/>
          </a:xfrm>
          <a:prstGeom prst="rect">
            <a:avLst/>
          </a:prstGeom>
          <a:noFill/>
        </p:spPr>
        <p:txBody>
          <a:bodyPr>
            <a:spAutoFit/>
          </a:bodyPr>
          <a:lstStyle/>
          <a:p>
            <a:pPr>
              <a:defRPr/>
            </a:pPr>
            <a:r>
              <a:rPr lang="nl-BE" dirty="0">
                <a:solidFill>
                  <a:schemeClr val="tx1">
                    <a:lumMod val="50000"/>
                    <a:lumOff val="50000"/>
                  </a:schemeClr>
                </a:solidFill>
                <a:latin typeface="Arial" charset="0"/>
              </a:rPr>
              <a:t>www.upckuleuven.be</a:t>
            </a:r>
          </a:p>
        </p:txBody>
      </p:sp>
      <p:graphicFrame>
        <p:nvGraphicFramePr>
          <p:cNvPr id="1026" name="Object 2"/>
          <p:cNvGraphicFramePr>
            <a:graphicFrameLocks noChangeAspect="1"/>
          </p:cNvGraphicFramePr>
          <p:nvPr/>
        </p:nvGraphicFramePr>
        <p:xfrm>
          <a:off x="328613" y="5907088"/>
          <a:ext cx="2352675" cy="485775"/>
        </p:xfrm>
        <a:graphic>
          <a:graphicData uri="http://schemas.openxmlformats.org/presentationml/2006/ole">
            <mc:AlternateContent xmlns:mc="http://schemas.openxmlformats.org/markup-compatibility/2006">
              <mc:Choice xmlns:v="urn:schemas-microsoft-com:vml" Requires="v">
                <p:oleObj name="Pakket" r:id="rId3" imgW="2352600" imgH="485640" progId="Package">
                  <p:embed/>
                </p:oleObj>
              </mc:Choice>
              <mc:Fallback>
                <p:oleObj name="Pakket" r:id="rId3" imgW="2352600" imgH="485640" progId="Package">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5907088"/>
                        <a:ext cx="23526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30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err="1"/>
              <a:t>Evolution</a:t>
            </a:r>
            <a:r>
              <a:rPr lang="nl-BE" sz="4000" dirty="0"/>
              <a:t> of </a:t>
            </a:r>
            <a:r>
              <a:rPr lang="nl-BE" sz="4000" dirty="0" err="1"/>
              <a:t>the</a:t>
            </a:r>
            <a:r>
              <a:rPr lang="nl-BE" sz="4000" dirty="0"/>
              <a:t> CBT </a:t>
            </a:r>
            <a:r>
              <a:rPr lang="nl-BE" sz="4000" dirty="0" err="1"/>
              <a:t>Therapy</a:t>
            </a:r>
            <a:r>
              <a:rPr lang="nl-BE" sz="4000" dirty="0"/>
              <a:t> in Laura</a:t>
            </a:r>
          </a:p>
        </p:txBody>
      </p:sp>
      <p:sp>
        <p:nvSpPr>
          <p:cNvPr id="3" name="Tijdelijke aanduiding voor inhoud 2"/>
          <p:cNvSpPr>
            <a:spLocks noGrp="1"/>
          </p:cNvSpPr>
          <p:nvPr>
            <p:ph idx="1"/>
          </p:nvPr>
        </p:nvSpPr>
        <p:spPr/>
        <p:txBody>
          <a:bodyPr>
            <a:noAutofit/>
          </a:bodyPr>
          <a:lstStyle/>
          <a:p>
            <a:r>
              <a:rPr lang="nl-BE" sz="3200" dirty="0"/>
              <a:t>The CBT </a:t>
            </a:r>
            <a:r>
              <a:rPr lang="nl-BE" sz="3200" dirty="0" err="1"/>
              <a:t>therapy</a:t>
            </a:r>
            <a:r>
              <a:rPr lang="nl-BE" sz="3200" dirty="0"/>
              <a:t> </a:t>
            </a:r>
            <a:r>
              <a:rPr lang="nl-BE" sz="3200" dirty="0" err="1"/>
              <a:t>helped</a:t>
            </a:r>
            <a:r>
              <a:rPr lang="nl-BE" sz="3200" dirty="0"/>
              <a:t> in </a:t>
            </a:r>
            <a:r>
              <a:rPr lang="nl-BE" sz="3200" dirty="0" err="1"/>
              <a:t>reducing</a:t>
            </a:r>
            <a:r>
              <a:rPr lang="nl-BE" sz="3200" dirty="0"/>
              <a:t> </a:t>
            </a:r>
            <a:r>
              <a:rPr lang="nl-BE" sz="3200" dirty="0" err="1"/>
              <a:t>the</a:t>
            </a:r>
            <a:r>
              <a:rPr lang="nl-BE" sz="3200" dirty="0"/>
              <a:t> </a:t>
            </a:r>
            <a:r>
              <a:rPr lang="nl-BE" sz="3200" dirty="0" err="1"/>
              <a:t>daily</a:t>
            </a:r>
            <a:r>
              <a:rPr lang="nl-BE" sz="3200" dirty="0"/>
              <a:t> </a:t>
            </a:r>
            <a:r>
              <a:rPr lang="nl-BE" sz="3200" dirty="0" err="1"/>
              <a:t>binge</a:t>
            </a:r>
            <a:r>
              <a:rPr lang="nl-BE" sz="3200" dirty="0"/>
              <a:t> episodes </a:t>
            </a:r>
            <a:r>
              <a:rPr lang="nl-BE" sz="3200" dirty="0" err="1"/>
              <a:t>and</a:t>
            </a:r>
            <a:r>
              <a:rPr lang="nl-BE" sz="3200" dirty="0"/>
              <a:t> </a:t>
            </a:r>
            <a:r>
              <a:rPr lang="nl-BE" sz="3200" dirty="0" err="1"/>
              <a:t>the</a:t>
            </a:r>
            <a:r>
              <a:rPr lang="nl-BE" sz="3200" dirty="0"/>
              <a:t> </a:t>
            </a:r>
            <a:r>
              <a:rPr lang="nl-BE" sz="3200" dirty="0" err="1"/>
              <a:t>vomiting</a:t>
            </a:r>
            <a:r>
              <a:rPr lang="nl-BE" sz="3200" dirty="0"/>
              <a:t> but Laura </a:t>
            </a:r>
            <a:r>
              <a:rPr lang="nl-BE" sz="3200" dirty="0" err="1"/>
              <a:t>still</a:t>
            </a:r>
            <a:r>
              <a:rPr lang="nl-BE" sz="3200" dirty="0"/>
              <a:t> </a:t>
            </a:r>
            <a:r>
              <a:rPr lang="nl-BE" sz="3200" dirty="0" err="1"/>
              <a:t>continued</a:t>
            </a:r>
            <a:r>
              <a:rPr lang="nl-BE" sz="3200" dirty="0"/>
              <a:t> </a:t>
            </a:r>
            <a:r>
              <a:rPr lang="nl-BE" sz="3200" dirty="0" err="1"/>
              <a:t>to</a:t>
            </a:r>
            <a:r>
              <a:rPr lang="nl-BE" sz="3200" dirty="0"/>
              <a:t> have </a:t>
            </a:r>
            <a:r>
              <a:rPr lang="nl-BE" sz="3200" dirty="0" err="1"/>
              <a:t>some</a:t>
            </a:r>
            <a:r>
              <a:rPr lang="nl-BE" sz="3200" dirty="0"/>
              <a:t> </a:t>
            </a:r>
            <a:r>
              <a:rPr lang="nl-BE" sz="3200" dirty="0" err="1"/>
              <a:t>bulimic</a:t>
            </a:r>
            <a:r>
              <a:rPr lang="nl-BE" sz="3200" dirty="0"/>
              <a:t> episodes </a:t>
            </a:r>
            <a:r>
              <a:rPr lang="nl-BE" sz="3200" dirty="0" err="1"/>
              <a:t>every</a:t>
            </a:r>
            <a:r>
              <a:rPr lang="nl-BE" sz="3200" dirty="0"/>
              <a:t> week</a:t>
            </a:r>
          </a:p>
          <a:p>
            <a:endParaRPr lang="nl-BE" sz="3200" dirty="0"/>
          </a:p>
          <a:p>
            <a:r>
              <a:rPr lang="nl-BE" sz="3200" dirty="0" err="1"/>
              <a:t>She</a:t>
            </a:r>
            <a:r>
              <a:rPr lang="nl-BE" sz="3200" dirty="0"/>
              <a:t> </a:t>
            </a:r>
            <a:r>
              <a:rPr lang="nl-BE" sz="3200" dirty="0" err="1"/>
              <a:t>explains</a:t>
            </a:r>
            <a:r>
              <a:rPr lang="nl-BE" sz="3200" dirty="0"/>
              <a:t> </a:t>
            </a:r>
            <a:r>
              <a:rPr lang="nl-BE" sz="3200" dirty="0" err="1"/>
              <a:t>that</a:t>
            </a:r>
            <a:r>
              <a:rPr lang="nl-BE" sz="3200" dirty="0"/>
              <a:t> </a:t>
            </a:r>
            <a:r>
              <a:rPr lang="nl-BE" sz="3200" dirty="0" err="1"/>
              <a:t>something</a:t>
            </a:r>
            <a:r>
              <a:rPr lang="nl-BE" sz="3200" dirty="0"/>
              <a:t> </a:t>
            </a:r>
            <a:r>
              <a:rPr lang="nl-BE" sz="3200" dirty="0" err="1"/>
              <a:t>inside</a:t>
            </a:r>
            <a:r>
              <a:rPr lang="nl-BE" sz="3200" dirty="0"/>
              <a:t> her </a:t>
            </a:r>
            <a:r>
              <a:rPr lang="nl-BE" sz="3200" dirty="0" err="1"/>
              <a:t>forces</a:t>
            </a:r>
            <a:r>
              <a:rPr lang="nl-BE" sz="3200" dirty="0"/>
              <a:t> her </a:t>
            </a:r>
            <a:r>
              <a:rPr lang="nl-BE" sz="3200" dirty="0" err="1"/>
              <a:t>to</a:t>
            </a:r>
            <a:r>
              <a:rPr lang="nl-BE" sz="3200" dirty="0"/>
              <a:t> go on </a:t>
            </a:r>
            <a:r>
              <a:rPr lang="nl-BE" sz="3200" dirty="0" err="1"/>
              <a:t>with</a:t>
            </a:r>
            <a:r>
              <a:rPr lang="nl-BE" sz="3200" dirty="0"/>
              <a:t> </a:t>
            </a:r>
            <a:r>
              <a:rPr lang="nl-BE" sz="3200" dirty="0" err="1"/>
              <a:t>the</a:t>
            </a:r>
            <a:r>
              <a:rPr lang="nl-BE" sz="3200" dirty="0"/>
              <a:t> </a:t>
            </a:r>
            <a:r>
              <a:rPr lang="nl-BE" sz="3200" dirty="0" err="1"/>
              <a:t>bingeing</a:t>
            </a:r>
            <a:r>
              <a:rPr lang="nl-BE" sz="3200" dirty="0"/>
              <a:t> </a:t>
            </a:r>
            <a:r>
              <a:rPr lang="nl-BE" sz="3200" dirty="0" err="1"/>
              <a:t>and</a:t>
            </a:r>
            <a:r>
              <a:rPr lang="nl-BE" sz="3200" dirty="0"/>
              <a:t> </a:t>
            </a:r>
            <a:r>
              <a:rPr lang="nl-BE" sz="3200" dirty="0" err="1"/>
              <a:t>vomiting</a:t>
            </a:r>
            <a:endParaRPr lang="nl-BE" sz="3200" dirty="0"/>
          </a:p>
          <a:p>
            <a:endParaRPr lang="nl-BE" sz="3200" dirty="0"/>
          </a:p>
          <a:p>
            <a:r>
              <a:rPr lang="nl-BE" sz="3200" dirty="0" err="1"/>
              <a:t>This</a:t>
            </a:r>
            <a:r>
              <a:rPr lang="nl-BE" sz="3200" dirty="0"/>
              <a:t> </a:t>
            </a:r>
            <a:r>
              <a:rPr lang="nl-BE" sz="3200" dirty="0" err="1"/>
              <a:t>something</a:t>
            </a:r>
            <a:r>
              <a:rPr lang="nl-BE" sz="3200" dirty="0"/>
              <a:t>: </a:t>
            </a:r>
            <a:r>
              <a:rPr lang="nl-BE" sz="3200" b="1" dirty="0">
                <a:solidFill>
                  <a:srgbClr val="FF0000"/>
                </a:solidFill>
              </a:rPr>
              <a:t>I </a:t>
            </a:r>
            <a:r>
              <a:rPr lang="nl-BE" sz="3200" b="1" dirty="0" err="1">
                <a:solidFill>
                  <a:srgbClr val="FF0000"/>
                </a:solidFill>
              </a:rPr>
              <a:t>can</a:t>
            </a:r>
            <a:r>
              <a:rPr lang="nl-BE" sz="3200" b="1" dirty="0">
                <a:solidFill>
                  <a:srgbClr val="FF0000"/>
                </a:solidFill>
              </a:rPr>
              <a:t> NOT </a:t>
            </a:r>
            <a:r>
              <a:rPr lang="nl-BE" sz="3200" b="1" dirty="0" err="1">
                <a:solidFill>
                  <a:srgbClr val="FF0000"/>
                </a:solidFill>
              </a:rPr>
              <a:t>express</a:t>
            </a:r>
            <a:r>
              <a:rPr lang="nl-BE" sz="3200" b="1" dirty="0">
                <a:solidFill>
                  <a:srgbClr val="FF0000"/>
                </a:solidFill>
              </a:rPr>
              <a:t> </a:t>
            </a:r>
            <a:r>
              <a:rPr lang="nl-BE" sz="3200" b="1" dirty="0" err="1">
                <a:solidFill>
                  <a:srgbClr val="FF0000"/>
                </a:solidFill>
              </a:rPr>
              <a:t>into</a:t>
            </a:r>
            <a:r>
              <a:rPr lang="nl-BE" sz="3200" b="1" dirty="0">
                <a:solidFill>
                  <a:srgbClr val="FF0000"/>
                </a:solidFill>
              </a:rPr>
              <a:t> </a:t>
            </a:r>
            <a:r>
              <a:rPr lang="nl-BE" sz="3200" b="1" dirty="0" err="1">
                <a:solidFill>
                  <a:srgbClr val="FF0000"/>
                </a:solidFill>
              </a:rPr>
              <a:t>words</a:t>
            </a:r>
            <a:r>
              <a:rPr lang="nl-BE" sz="3200" b="1" dirty="0">
                <a:solidFill>
                  <a:srgbClr val="FF0000"/>
                </a:solidFill>
              </a:rPr>
              <a:t> </a:t>
            </a:r>
          </a:p>
        </p:txBody>
      </p:sp>
    </p:spTree>
    <p:extLst>
      <p:ext uri="{BB962C8B-B14F-4D97-AF65-F5344CB8AC3E}">
        <p14:creationId xmlns:p14="http://schemas.microsoft.com/office/powerpoint/2010/main" val="312556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The story of Greet</a:t>
            </a:r>
          </a:p>
        </p:txBody>
      </p:sp>
      <p:sp>
        <p:nvSpPr>
          <p:cNvPr id="3" name="Tijdelijke aanduiding voor inhoud 2"/>
          <p:cNvSpPr>
            <a:spLocks noGrp="1"/>
          </p:cNvSpPr>
          <p:nvPr>
            <p:ph idx="1"/>
          </p:nvPr>
        </p:nvSpPr>
        <p:spPr/>
        <p:txBody>
          <a:bodyPr>
            <a:noAutofit/>
          </a:bodyPr>
          <a:lstStyle/>
          <a:p>
            <a:r>
              <a:rPr lang="nl-BE" sz="3200" dirty="0"/>
              <a:t>Greet, 28 years of age,   was also referred with anorexia nervosa of the restricting type but at the same time showed a very strange problem with her toes  on both feet   </a:t>
            </a:r>
          </a:p>
          <a:p>
            <a:endParaRPr lang="nl-BE" sz="3200" dirty="0"/>
          </a:p>
          <a:p>
            <a:r>
              <a:rPr lang="nl-BE" sz="3200" dirty="0"/>
              <a:t>Her </a:t>
            </a:r>
            <a:r>
              <a:rPr lang="nl-BE" sz="3200" dirty="0" err="1"/>
              <a:t>toes</a:t>
            </a:r>
            <a:r>
              <a:rPr lang="nl-BE" sz="3200" dirty="0"/>
              <a:t> </a:t>
            </a:r>
            <a:r>
              <a:rPr lang="nl-BE" sz="3200" dirty="0" err="1"/>
              <a:t>started</a:t>
            </a:r>
            <a:r>
              <a:rPr lang="nl-BE" sz="3200" dirty="0"/>
              <a:t> </a:t>
            </a:r>
            <a:r>
              <a:rPr lang="nl-BE" sz="3200" dirty="0" err="1"/>
              <a:t>to</a:t>
            </a:r>
            <a:r>
              <a:rPr lang="nl-BE" sz="3200" dirty="0"/>
              <a:t> take a bizar, </a:t>
            </a:r>
            <a:r>
              <a:rPr lang="nl-BE" sz="3200" dirty="0" err="1"/>
              <a:t>spectacular</a:t>
            </a:r>
            <a:r>
              <a:rPr lang="nl-BE" sz="3200" dirty="0"/>
              <a:t> </a:t>
            </a:r>
            <a:r>
              <a:rPr lang="nl-BE" sz="3200" dirty="0" err="1"/>
              <a:t>position</a:t>
            </a:r>
            <a:r>
              <a:rPr lang="nl-BE" sz="3200" dirty="0"/>
              <a:t> </a:t>
            </a:r>
            <a:r>
              <a:rPr lang="nl-BE" sz="3200" dirty="0" err="1"/>
              <a:t>and</a:t>
            </a:r>
            <a:r>
              <a:rPr lang="nl-BE" sz="3200" dirty="0"/>
              <a:t> </a:t>
            </a:r>
            <a:r>
              <a:rPr lang="nl-BE" sz="3200" dirty="0" err="1"/>
              <a:t>it</a:t>
            </a:r>
            <a:r>
              <a:rPr lang="nl-BE" sz="3200" dirty="0"/>
              <a:t> was </a:t>
            </a:r>
            <a:r>
              <a:rPr lang="nl-BE" sz="3200" dirty="0" err="1"/>
              <a:t>extremely</a:t>
            </a:r>
            <a:r>
              <a:rPr lang="nl-BE" sz="3200" dirty="0"/>
              <a:t> </a:t>
            </a:r>
            <a:r>
              <a:rPr lang="nl-BE" sz="3200" dirty="0" err="1"/>
              <a:t>painful</a:t>
            </a:r>
            <a:r>
              <a:rPr lang="nl-BE" sz="3200" dirty="0"/>
              <a:t> </a:t>
            </a:r>
          </a:p>
          <a:p>
            <a:endParaRPr lang="nl-BE" sz="3200" dirty="0"/>
          </a:p>
          <a:p>
            <a:r>
              <a:rPr lang="nl-BE" sz="3200" dirty="0" err="1"/>
              <a:t>Medical</a:t>
            </a:r>
            <a:r>
              <a:rPr lang="nl-BE" sz="3200" dirty="0"/>
              <a:t> doctors </a:t>
            </a:r>
            <a:r>
              <a:rPr lang="nl-BE" sz="3200" dirty="0" err="1"/>
              <a:t>only</a:t>
            </a:r>
            <a:r>
              <a:rPr lang="nl-BE" sz="3200" dirty="0"/>
              <a:t> </a:t>
            </a:r>
            <a:r>
              <a:rPr lang="nl-BE" sz="3200" dirty="0" err="1"/>
              <a:t>solutions</a:t>
            </a:r>
            <a:r>
              <a:rPr lang="nl-BE" sz="3200" dirty="0"/>
              <a:t>: </a:t>
            </a:r>
            <a:r>
              <a:rPr lang="nl-BE" sz="3200" dirty="0" err="1"/>
              <a:t>amputation</a:t>
            </a:r>
            <a:r>
              <a:rPr lang="nl-BE" sz="3200" dirty="0"/>
              <a:t> of a part of </a:t>
            </a:r>
            <a:r>
              <a:rPr lang="nl-BE" sz="3200" dirty="0" err="1"/>
              <a:t>the</a:t>
            </a:r>
            <a:r>
              <a:rPr lang="nl-BE" sz="3200" dirty="0"/>
              <a:t> </a:t>
            </a:r>
            <a:r>
              <a:rPr lang="nl-BE" sz="3200" dirty="0" err="1"/>
              <a:t>toes</a:t>
            </a:r>
            <a:endParaRPr lang="nl-BE" sz="3200" dirty="0"/>
          </a:p>
        </p:txBody>
      </p:sp>
    </p:spTree>
    <p:extLst>
      <p:ext uri="{BB962C8B-B14F-4D97-AF65-F5344CB8AC3E}">
        <p14:creationId xmlns:p14="http://schemas.microsoft.com/office/powerpoint/2010/main" val="137391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2"/>
          <p:cNvSpPr>
            <a:spLocks noGrp="1"/>
          </p:cNvSpPr>
          <p:nvPr>
            <p:ph type="title"/>
          </p:nvPr>
        </p:nvSpPr>
        <p:spPr/>
        <p:txBody>
          <a:bodyPr/>
          <a:lstStyle/>
          <a:p>
            <a:endParaRPr lang="nl-BE" altLang="nl-BE"/>
          </a:p>
        </p:txBody>
      </p:sp>
      <p:pic>
        <p:nvPicPr>
          <p:cNvPr id="32771"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2972" y="1023873"/>
            <a:ext cx="6949577" cy="4618471"/>
          </a:xfrm>
        </p:spPr>
      </p:pic>
    </p:spTree>
    <p:extLst>
      <p:ext uri="{BB962C8B-B14F-4D97-AF65-F5344CB8AC3E}">
        <p14:creationId xmlns:p14="http://schemas.microsoft.com/office/powerpoint/2010/main" val="135503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388613"/>
            <a:ext cx="8229600" cy="4525963"/>
          </a:xfrm>
        </p:spPr>
        <p:txBody>
          <a:bodyPr>
            <a:normAutofit/>
          </a:bodyPr>
          <a:lstStyle/>
          <a:p>
            <a:pPr eaLnBrk="1" hangingPunct="1">
              <a:lnSpc>
                <a:spcPct val="90000"/>
              </a:lnSpc>
            </a:pPr>
            <a:r>
              <a:rPr lang="en-GB" altLang="nl-BE" sz="3200" dirty="0"/>
              <a:t>JENTE, 17 years old anorexia nervosa of the bingeing-purging type</a:t>
            </a:r>
          </a:p>
          <a:p>
            <a:pPr eaLnBrk="1" hangingPunct="1">
              <a:lnSpc>
                <a:spcPct val="90000"/>
              </a:lnSpc>
            </a:pPr>
            <a:r>
              <a:rPr lang="en-GB" altLang="nl-BE" sz="3200" dirty="0"/>
              <a:t>Abused at the age of 6-10 by friend of the family</a:t>
            </a:r>
          </a:p>
          <a:p>
            <a:pPr eaLnBrk="1" hangingPunct="1">
              <a:lnSpc>
                <a:spcPct val="90000"/>
              </a:lnSpc>
            </a:pPr>
            <a:r>
              <a:rPr lang="en-GB" altLang="nl-BE" sz="3200" dirty="0"/>
              <a:t>Grows up in a family with traumatised parents</a:t>
            </a:r>
          </a:p>
          <a:p>
            <a:pPr eaLnBrk="1" hangingPunct="1">
              <a:lnSpc>
                <a:spcPct val="90000"/>
              </a:lnSpc>
            </a:pPr>
            <a:r>
              <a:rPr lang="en-GB" altLang="nl-BE" sz="3200" dirty="0"/>
              <a:t>Developed the anorexia at age 16, after contact with boy (trigger bringing back the memory of the abuse)   </a:t>
            </a:r>
          </a:p>
        </p:txBody>
      </p:sp>
      <p:sp>
        <p:nvSpPr>
          <p:cNvPr id="10242" name="Rectangle 2"/>
          <p:cNvSpPr>
            <a:spLocks noGrp="1" noChangeArrowheads="1"/>
          </p:cNvSpPr>
          <p:nvPr>
            <p:ph type="title"/>
          </p:nvPr>
        </p:nvSpPr>
        <p:spPr/>
        <p:txBody>
          <a:bodyPr/>
          <a:lstStyle/>
          <a:p>
            <a:pPr eaLnBrk="1" fontAlgn="auto" hangingPunct="1">
              <a:spcAft>
                <a:spcPts val="0"/>
              </a:spcAft>
              <a:defRPr/>
            </a:pPr>
            <a:r>
              <a:rPr lang="en-GB" dirty="0">
                <a:solidFill>
                  <a:srgbClr val="0070C0"/>
                </a:solidFill>
              </a:rPr>
              <a:t>The story of JENTE</a:t>
            </a:r>
          </a:p>
        </p:txBody>
      </p:sp>
    </p:spTree>
    <p:extLst>
      <p:ext uri="{BB962C8B-B14F-4D97-AF65-F5344CB8AC3E}">
        <p14:creationId xmlns:p14="http://schemas.microsoft.com/office/powerpoint/2010/main" val="6499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el 5"/>
          <p:cNvSpPr>
            <a:spLocks noGrp="1"/>
          </p:cNvSpPr>
          <p:nvPr>
            <p:ph type="title"/>
          </p:nvPr>
        </p:nvSpPr>
        <p:spPr/>
        <p:txBody>
          <a:bodyPr/>
          <a:lstStyle/>
          <a:p>
            <a:pPr eaLnBrk="1" fontAlgn="auto" hangingPunct="1">
              <a:spcAft>
                <a:spcPts val="0"/>
              </a:spcAft>
              <a:defRPr/>
            </a:pPr>
            <a:endParaRPr lang="nl-BE"/>
          </a:p>
        </p:txBody>
      </p:sp>
      <p:sp>
        <p:nvSpPr>
          <p:cNvPr id="20484" name="Tijdelijke aanduiding voor tabel 6"/>
          <p:cNvSpPr>
            <a:spLocks noGrp="1" noTextEdit="1"/>
          </p:cNvSpPr>
          <p:nvPr>
            <p:ph type="tbl" idx="1"/>
          </p:nvPr>
        </p:nvSpPr>
        <p:spPr/>
        <p:txBody>
          <a:bodyPr/>
          <a:lstStyle/>
          <a:p>
            <a:endParaRPr lang="nl-BE"/>
          </a:p>
        </p:txBody>
      </p:sp>
    </p:spTree>
    <p:extLst>
      <p:ext uri="{BB962C8B-B14F-4D97-AF65-F5344CB8AC3E}">
        <p14:creationId xmlns:p14="http://schemas.microsoft.com/office/powerpoint/2010/main" val="16801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90183145"/>
              </p:ext>
            </p:extLst>
          </p:nvPr>
        </p:nvGraphicFramePr>
        <p:xfrm>
          <a:off x="900113" y="0"/>
          <a:ext cx="6661150" cy="666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79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normAutofit/>
          </a:bodyPr>
          <a:lstStyle/>
          <a:p>
            <a:pPr eaLnBrk="1" hangingPunct="1"/>
            <a:r>
              <a:rPr lang="en-GB" altLang="nl-BE" sz="6000" dirty="0"/>
              <a:t>How can we define trauma? What kind of traumatic experiences are traumatic?</a:t>
            </a:r>
          </a:p>
        </p:txBody>
      </p:sp>
      <p:sp>
        <p:nvSpPr>
          <p:cNvPr id="14338" name="Rectangle 2"/>
          <p:cNvSpPr>
            <a:spLocks noGrp="1" noChangeArrowheads="1"/>
          </p:cNvSpPr>
          <p:nvPr>
            <p:ph type="title"/>
          </p:nvPr>
        </p:nvSpPr>
        <p:spPr/>
        <p:txBody>
          <a:bodyPr/>
          <a:lstStyle/>
          <a:p>
            <a:pPr eaLnBrk="1" fontAlgn="auto" hangingPunct="1">
              <a:spcAft>
                <a:spcPts val="0"/>
              </a:spcAft>
              <a:defRPr/>
            </a:pPr>
            <a:endParaRPr lang="en-GB"/>
          </a:p>
        </p:txBody>
      </p:sp>
    </p:spTree>
    <p:extLst>
      <p:ext uri="{BB962C8B-B14F-4D97-AF65-F5344CB8AC3E}">
        <p14:creationId xmlns:p14="http://schemas.microsoft.com/office/powerpoint/2010/main" val="129390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BE" dirty="0"/>
          </a:p>
        </p:txBody>
      </p:sp>
      <p:sp>
        <p:nvSpPr>
          <p:cNvPr id="3" name="Titel 2"/>
          <p:cNvSpPr>
            <a:spLocks noGrp="1"/>
          </p:cNvSpPr>
          <p:nvPr>
            <p:ph type="title"/>
          </p:nvPr>
        </p:nvSpPr>
        <p:spPr/>
        <p:txBody>
          <a:bodyPr/>
          <a:lstStyle/>
          <a:p>
            <a:r>
              <a:rPr lang="nl-BE" sz="3200" dirty="0"/>
              <a:t>APA </a:t>
            </a:r>
            <a:r>
              <a:rPr lang="nl-BE" sz="3200" dirty="0" err="1"/>
              <a:t>definition</a:t>
            </a:r>
            <a:r>
              <a:rPr lang="nl-BE" sz="3200" dirty="0"/>
              <a:t>=</a:t>
            </a:r>
            <a:r>
              <a:rPr lang="nl-BE" sz="3200" dirty="0" err="1"/>
              <a:t>very</a:t>
            </a:r>
            <a:r>
              <a:rPr lang="nl-BE" sz="3200" dirty="0"/>
              <a:t> narrow view of trauma</a:t>
            </a:r>
          </a:p>
        </p:txBody>
      </p:sp>
      <p:sp>
        <p:nvSpPr>
          <p:cNvPr id="4" name="Rechthoek 3"/>
          <p:cNvSpPr/>
          <p:nvPr/>
        </p:nvSpPr>
        <p:spPr>
          <a:xfrm>
            <a:off x="361666" y="940519"/>
            <a:ext cx="8229600" cy="5447645"/>
          </a:xfrm>
          <a:prstGeom prst="rect">
            <a:avLst/>
          </a:prstGeom>
        </p:spPr>
        <p:txBody>
          <a:bodyPr wrap="square">
            <a:spAutoFit/>
          </a:bodyPr>
          <a:lstStyle/>
          <a:p>
            <a:r>
              <a:rPr lang="en-US" sz="2400" dirty="0"/>
              <a:t>This definition of trauma is unfortunately quite limited and does not involves the more </a:t>
            </a:r>
            <a:r>
              <a:rPr lang="en-US" sz="2400" b="1" dirty="0"/>
              <a:t>‘hidden’ traumata</a:t>
            </a:r>
          </a:p>
          <a:p>
            <a:r>
              <a:rPr lang="en-US" sz="2400" dirty="0"/>
              <a:t>e.g. </a:t>
            </a:r>
            <a:r>
              <a:rPr lang="en-US" sz="2400" i="1" dirty="0"/>
              <a:t>growing up in invalidating family environments with poor attachment, confrontation with death and loss, emotional abuse and maltreatment, parentification, bullying experiences, leaving home experience, frequent critical comments from the parents or peers, </a:t>
            </a:r>
            <a:r>
              <a:rPr lang="en-US" sz="2400" i="1" dirty="0" err="1"/>
              <a:t>etc</a:t>
            </a:r>
            <a:r>
              <a:rPr lang="en-US" sz="2400" i="1" dirty="0"/>
              <a:t>…</a:t>
            </a:r>
          </a:p>
          <a:p>
            <a:endParaRPr lang="en-US" sz="2400" i="1" dirty="0"/>
          </a:p>
          <a:p>
            <a:r>
              <a:rPr lang="en-US" sz="2400" dirty="0"/>
              <a:t>These hidden traumata are often not so spectacular but even more complicated to assess and have received much too little attention in the literature.</a:t>
            </a:r>
          </a:p>
          <a:p>
            <a:r>
              <a:rPr lang="en-US" sz="2800" dirty="0">
                <a:solidFill>
                  <a:schemeClr val="tx2"/>
                </a:solidFill>
              </a:rPr>
              <a:t> </a:t>
            </a:r>
            <a:r>
              <a:rPr lang="en-US" sz="1400" dirty="0">
                <a:solidFill>
                  <a:schemeClr val="tx2"/>
                </a:solidFill>
              </a:rPr>
              <a:t>Pignatelli AM, </a:t>
            </a:r>
            <a:r>
              <a:rPr lang="en-US" sz="1400" dirty="0" err="1">
                <a:solidFill>
                  <a:schemeClr val="tx2"/>
                </a:solidFill>
              </a:rPr>
              <a:t>Wampers</a:t>
            </a:r>
            <a:r>
              <a:rPr lang="en-US" sz="1400" dirty="0">
                <a:solidFill>
                  <a:schemeClr val="tx2"/>
                </a:solidFill>
              </a:rPr>
              <a:t> M, </a:t>
            </a:r>
            <a:r>
              <a:rPr lang="en-US" sz="1400" dirty="0" err="1">
                <a:solidFill>
                  <a:schemeClr val="tx2"/>
                </a:solidFill>
              </a:rPr>
              <a:t>Loriedo</a:t>
            </a:r>
            <a:r>
              <a:rPr lang="en-US" sz="1400" dirty="0">
                <a:solidFill>
                  <a:schemeClr val="tx2"/>
                </a:solidFill>
              </a:rPr>
              <a:t> C, Biondi M, Vanderlinden J.(2017). </a:t>
            </a:r>
            <a:r>
              <a:rPr lang="en-US" sz="1400" dirty="0">
                <a:solidFill>
                  <a:schemeClr val="tx2"/>
                </a:solidFill>
                <a:hlinkClick r:id="rId2"/>
              </a:rPr>
              <a:t>Childhood neglect in eating disorders: A systematic review and meta-analysis.</a:t>
            </a:r>
            <a:r>
              <a:rPr lang="nl-BE" sz="1400" dirty="0">
                <a:solidFill>
                  <a:schemeClr val="tx2"/>
                </a:solidFill>
              </a:rPr>
              <a:t> </a:t>
            </a:r>
            <a:r>
              <a:rPr lang="en-US" sz="1400" i="1" dirty="0">
                <a:solidFill>
                  <a:schemeClr val="tx2"/>
                </a:solidFill>
              </a:rPr>
              <a:t>J Trauma Dissociation: 18(1)</a:t>
            </a:r>
            <a:r>
              <a:rPr lang="en-US" sz="1400" dirty="0">
                <a:solidFill>
                  <a:schemeClr val="tx2"/>
                </a:solidFill>
              </a:rPr>
              <a:t>:100-115. </a:t>
            </a:r>
            <a:r>
              <a:rPr lang="en-US" sz="1400" dirty="0" err="1">
                <a:solidFill>
                  <a:schemeClr val="tx2"/>
                </a:solidFill>
              </a:rPr>
              <a:t>doi</a:t>
            </a:r>
            <a:r>
              <a:rPr lang="en-US" sz="1400" dirty="0">
                <a:solidFill>
                  <a:schemeClr val="tx2"/>
                </a:solidFill>
              </a:rPr>
              <a:t>: 10.1080/15299732.2016.1198951.</a:t>
            </a:r>
            <a:endParaRPr lang="nl-BE" sz="1400" dirty="0">
              <a:solidFill>
                <a:schemeClr val="tx2"/>
              </a:solidFill>
            </a:endParaRPr>
          </a:p>
          <a:p>
            <a:endParaRPr lang="nl-BE" sz="2800" dirty="0"/>
          </a:p>
        </p:txBody>
      </p:sp>
    </p:spTree>
    <p:extLst>
      <p:ext uri="{BB962C8B-B14F-4D97-AF65-F5344CB8AC3E}">
        <p14:creationId xmlns:p14="http://schemas.microsoft.com/office/powerpoint/2010/main" val="418137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846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GB" altLang="nl-BE"/>
          </a:p>
        </p:txBody>
      </p:sp>
      <p:sp>
        <p:nvSpPr>
          <p:cNvPr id="17411" name="Rectangle 3"/>
          <p:cNvSpPr>
            <a:spLocks noGrp="1" noChangeArrowheads="1"/>
          </p:cNvSpPr>
          <p:nvPr>
            <p:ph type="body" idx="1"/>
          </p:nvPr>
        </p:nvSpPr>
        <p:spPr/>
        <p:txBody>
          <a:bodyPr>
            <a:normAutofit/>
          </a:bodyPr>
          <a:lstStyle/>
          <a:p>
            <a:pPr eaLnBrk="1" hangingPunct="1"/>
            <a:r>
              <a:rPr lang="en-GB" altLang="nl-BE" sz="7200" dirty="0">
                <a:solidFill>
                  <a:srgbClr val="00A2DB"/>
                </a:solidFill>
              </a:rPr>
              <a:t>What about traumatic experiences in eating disorders?</a:t>
            </a:r>
          </a:p>
        </p:txBody>
      </p:sp>
    </p:spTree>
    <p:extLst>
      <p:ext uri="{BB962C8B-B14F-4D97-AF65-F5344CB8AC3E}">
        <p14:creationId xmlns:p14="http://schemas.microsoft.com/office/powerpoint/2010/main" val="417122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2"/>
          <p:cNvSpPr>
            <a:spLocks noGrp="1"/>
          </p:cNvSpPr>
          <p:nvPr>
            <p:ph idx="1"/>
          </p:nvPr>
        </p:nvSpPr>
        <p:spPr>
          <a:xfrm>
            <a:off x="457200" y="1275008"/>
            <a:ext cx="8229600" cy="4903966"/>
          </a:xfrm>
        </p:spPr>
        <p:txBody>
          <a:bodyPr>
            <a:noAutofit/>
          </a:bodyPr>
          <a:lstStyle/>
          <a:p>
            <a:pPr eaLnBrk="1" hangingPunct="1"/>
            <a:r>
              <a:rPr lang="nl-BE" altLang="nl-BE" sz="2000" dirty="0">
                <a:latin typeface="+mj-lt"/>
              </a:rPr>
              <a:t>What do we actually know about the link between trauma and eating disorders? </a:t>
            </a:r>
          </a:p>
          <a:p>
            <a:pPr eaLnBrk="1" hangingPunct="1"/>
            <a:endParaRPr lang="nl-BE" altLang="nl-BE" sz="2000" dirty="0">
              <a:latin typeface="+mj-lt"/>
            </a:endParaRPr>
          </a:p>
          <a:p>
            <a:pPr eaLnBrk="1" hangingPunct="1"/>
            <a:r>
              <a:rPr lang="nl-BE" altLang="nl-BE" sz="2000" dirty="0" err="1">
                <a:latin typeface="+mj-lt"/>
              </a:rPr>
              <a:t>What</a:t>
            </a:r>
            <a:r>
              <a:rPr lang="nl-BE" altLang="nl-BE" sz="2000" dirty="0">
                <a:latin typeface="+mj-lt"/>
              </a:rPr>
              <a:t> is impact of trauma on </a:t>
            </a:r>
            <a:r>
              <a:rPr lang="nl-BE" altLang="nl-BE" sz="2000" dirty="0" err="1">
                <a:latin typeface="+mj-lt"/>
              </a:rPr>
              <a:t>the</a:t>
            </a:r>
            <a:r>
              <a:rPr lang="nl-BE" altLang="nl-BE" sz="2000" dirty="0">
                <a:latin typeface="+mj-lt"/>
              </a:rPr>
              <a:t> body and mind in </a:t>
            </a:r>
            <a:r>
              <a:rPr lang="nl-BE" altLang="nl-BE" sz="2000" dirty="0" err="1">
                <a:latin typeface="+mj-lt"/>
              </a:rPr>
              <a:t>eating</a:t>
            </a:r>
            <a:r>
              <a:rPr lang="nl-BE" altLang="nl-BE" sz="2000" dirty="0">
                <a:latin typeface="+mj-lt"/>
              </a:rPr>
              <a:t> </a:t>
            </a:r>
            <a:r>
              <a:rPr lang="nl-BE" altLang="nl-BE" sz="2000" dirty="0" err="1">
                <a:latin typeface="+mj-lt"/>
              </a:rPr>
              <a:t>disorders</a:t>
            </a:r>
            <a:r>
              <a:rPr lang="nl-BE" altLang="nl-BE" sz="2000" dirty="0">
                <a:latin typeface="+mj-lt"/>
              </a:rPr>
              <a:t>? </a:t>
            </a:r>
          </a:p>
          <a:p>
            <a:pPr eaLnBrk="1" hangingPunct="1"/>
            <a:endParaRPr lang="nl-BE" altLang="nl-BE" sz="2000" dirty="0">
              <a:latin typeface="+mj-lt"/>
            </a:endParaRPr>
          </a:p>
          <a:p>
            <a:pPr eaLnBrk="1" hangingPunct="1"/>
            <a:r>
              <a:rPr lang="nl-BE" altLang="nl-BE" sz="2000" dirty="0">
                <a:latin typeface="+mj-lt"/>
              </a:rPr>
              <a:t>What are the obstacles and challenges in the  psychotherapeutic work with  clients with a history of complex trauma?  </a:t>
            </a:r>
          </a:p>
          <a:p>
            <a:pPr eaLnBrk="1" hangingPunct="1"/>
            <a:endParaRPr lang="nl-BE" altLang="nl-BE" sz="2000" dirty="0">
              <a:latin typeface="+mj-lt"/>
            </a:endParaRPr>
          </a:p>
          <a:p>
            <a:pPr eaLnBrk="1" hangingPunct="1"/>
            <a:r>
              <a:rPr lang="nl-BE" altLang="nl-BE" sz="2000" dirty="0">
                <a:latin typeface="+mj-lt"/>
              </a:rPr>
              <a:t>What kind of treatment is indicated in these patients? </a:t>
            </a:r>
          </a:p>
          <a:p>
            <a:pPr eaLnBrk="1" hangingPunct="1"/>
            <a:endParaRPr lang="nl-BE" altLang="nl-BE" sz="2000" dirty="0">
              <a:latin typeface="+mj-lt"/>
            </a:endParaRPr>
          </a:p>
          <a:p>
            <a:pPr eaLnBrk="1" hangingPunct="1"/>
            <a:r>
              <a:rPr lang="nl-BE" altLang="nl-BE" sz="2000" dirty="0">
                <a:latin typeface="+mj-lt"/>
              </a:rPr>
              <a:t>Show some FU data of clients with complex trauma and dissociative symptoms </a:t>
            </a:r>
          </a:p>
          <a:p>
            <a:pPr eaLnBrk="1" hangingPunct="1"/>
            <a:r>
              <a:rPr lang="nl-BE" altLang="nl-BE" sz="2000" dirty="0">
                <a:latin typeface="+mj-lt"/>
              </a:rPr>
              <a:t>Most important: </a:t>
            </a:r>
            <a:r>
              <a:rPr lang="nl-BE" altLang="nl-BE" sz="2800" b="1" dirty="0" err="1">
                <a:solidFill>
                  <a:srgbClr val="FF0000"/>
                </a:solidFill>
                <a:latin typeface="+mj-lt"/>
              </a:rPr>
              <a:t>to</a:t>
            </a:r>
            <a:r>
              <a:rPr lang="nl-BE" altLang="nl-BE" sz="2800" b="1" dirty="0">
                <a:solidFill>
                  <a:srgbClr val="FF0000"/>
                </a:solidFill>
                <a:latin typeface="+mj-lt"/>
              </a:rPr>
              <a:t> </a:t>
            </a:r>
            <a:r>
              <a:rPr lang="nl-BE" altLang="nl-BE" sz="2800" b="1" dirty="0" err="1">
                <a:solidFill>
                  <a:srgbClr val="FF0000"/>
                </a:solidFill>
                <a:latin typeface="+mj-lt"/>
              </a:rPr>
              <a:t>stimulate</a:t>
            </a:r>
            <a:r>
              <a:rPr lang="nl-BE" altLang="nl-BE" sz="2800" b="1" dirty="0">
                <a:solidFill>
                  <a:srgbClr val="FF0000"/>
                </a:solidFill>
                <a:latin typeface="+mj-lt"/>
              </a:rPr>
              <a:t> personal </a:t>
            </a:r>
            <a:r>
              <a:rPr lang="nl-BE" altLang="nl-BE" sz="2800" b="1" dirty="0" err="1">
                <a:solidFill>
                  <a:srgbClr val="FF0000"/>
                </a:solidFill>
                <a:latin typeface="+mj-lt"/>
              </a:rPr>
              <a:t>reflection</a:t>
            </a:r>
            <a:r>
              <a:rPr lang="nl-BE" altLang="nl-BE" sz="2800" b="1" dirty="0">
                <a:solidFill>
                  <a:srgbClr val="FF0000"/>
                </a:solidFill>
                <a:latin typeface="+mj-lt"/>
              </a:rPr>
              <a:t> on </a:t>
            </a:r>
            <a:r>
              <a:rPr lang="nl-BE" altLang="nl-BE" sz="2800" b="1" dirty="0" err="1">
                <a:solidFill>
                  <a:srgbClr val="FF0000"/>
                </a:solidFill>
                <a:latin typeface="+mj-lt"/>
              </a:rPr>
              <a:t>our</a:t>
            </a:r>
            <a:r>
              <a:rPr lang="nl-BE" altLang="nl-BE" sz="2800" b="1" dirty="0">
                <a:solidFill>
                  <a:srgbClr val="FF0000"/>
                </a:solidFill>
                <a:latin typeface="+mj-lt"/>
              </a:rPr>
              <a:t> </a:t>
            </a:r>
            <a:r>
              <a:rPr lang="nl-BE" altLang="nl-BE" sz="2800" b="1" dirty="0" err="1">
                <a:solidFill>
                  <a:srgbClr val="FF0000"/>
                </a:solidFill>
                <a:latin typeface="+mj-lt"/>
              </a:rPr>
              <a:t>therapeutic</a:t>
            </a:r>
            <a:r>
              <a:rPr lang="nl-BE" altLang="nl-BE" sz="2800" b="1" dirty="0">
                <a:solidFill>
                  <a:srgbClr val="FF0000"/>
                </a:solidFill>
                <a:latin typeface="+mj-lt"/>
              </a:rPr>
              <a:t> </a:t>
            </a:r>
            <a:r>
              <a:rPr lang="nl-BE" altLang="nl-BE" sz="2800" b="1" dirty="0" err="1">
                <a:solidFill>
                  <a:srgbClr val="FF0000"/>
                </a:solidFill>
                <a:latin typeface="+mj-lt"/>
              </a:rPr>
              <a:t>practices</a:t>
            </a:r>
            <a:endParaRPr lang="nl-NL" altLang="nl-BE" sz="2800" b="1" dirty="0">
              <a:solidFill>
                <a:srgbClr val="FF0000"/>
              </a:solidFill>
              <a:latin typeface="+mj-lt"/>
            </a:endParaRPr>
          </a:p>
        </p:txBody>
      </p:sp>
      <p:sp>
        <p:nvSpPr>
          <p:cNvPr id="4098" name="Titel 1"/>
          <p:cNvSpPr>
            <a:spLocks noGrp="1"/>
          </p:cNvSpPr>
          <p:nvPr>
            <p:ph type="title"/>
          </p:nvPr>
        </p:nvSpPr>
        <p:spPr>
          <a:xfrm>
            <a:off x="457200" y="274638"/>
            <a:ext cx="8229600" cy="858703"/>
          </a:xfrm>
        </p:spPr>
        <p:txBody>
          <a:bodyPr>
            <a:normAutofit/>
          </a:bodyPr>
          <a:lstStyle/>
          <a:p>
            <a:pPr eaLnBrk="1" fontAlgn="auto" hangingPunct="1">
              <a:spcAft>
                <a:spcPts val="0"/>
              </a:spcAft>
              <a:defRPr/>
            </a:pPr>
            <a:r>
              <a:rPr lang="nl-BE" dirty="0">
                <a:solidFill>
                  <a:srgbClr val="0070C0"/>
                </a:solidFill>
              </a:rPr>
              <a:t>Goal and summary of lecture</a:t>
            </a:r>
            <a:endParaRPr lang="nl-NL" dirty="0">
              <a:solidFill>
                <a:srgbClr val="0070C0"/>
              </a:solidFill>
            </a:endParaRPr>
          </a:p>
        </p:txBody>
      </p:sp>
    </p:spTree>
    <p:extLst>
      <p:ext uri="{BB962C8B-B14F-4D97-AF65-F5344CB8AC3E}">
        <p14:creationId xmlns:p14="http://schemas.microsoft.com/office/powerpoint/2010/main" val="115439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nl-NL" altLang="nl-BE" sz="2000" b="1" dirty="0" err="1">
                <a:solidFill>
                  <a:srgbClr val="14ABE0"/>
                </a:solidFill>
              </a:rPr>
              <a:t>Study</a:t>
            </a:r>
            <a:r>
              <a:rPr lang="nl-NL" altLang="nl-BE" sz="2000" b="1" dirty="0">
                <a:solidFill>
                  <a:srgbClr val="14ABE0"/>
                </a:solidFill>
              </a:rPr>
              <a:t> 1: </a:t>
            </a:r>
            <a:r>
              <a:rPr lang="nl-NL" altLang="nl-BE" sz="2000" b="1" dirty="0" err="1">
                <a:solidFill>
                  <a:srgbClr val="14ABE0"/>
                </a:solidFill>
              </a:rPr>
              <a:t>Traumatic</a:t>
            </a:r>
            <a:r>
              <a:rPr lang="nl-NL" altLang="nl-BE" sz="2000" b="1" dirty="0">
                <a:solidFill>
                  <a:srgbClr val="14ABE0"/>
                </a:solidFill>
              </a:rPr>
              <a:t> </a:t>
            </a:r>
            <a:r>
              <a:rPr lang="nl-NL" altLang="nl-BE" sz="2000" b="1" dirty="0" err="1">
                <a:solidFill>
                  <a:srgbClr val="14ABE0"/>
                </a:solidFill>
              </a:rPr>
              <a:t>experiences</a:t>
            </a:r>
            <a:r>
              <a:rPr lang="nl-NL" altLang="nl-BE" sz="2000" b="1" dirty="0">
                <a:solidFill>
                  <a:srgbClr val="14ABE0"/>
                </a:solidFill>
              </a:rPr>
              <a:t> (TECH, Nijenhuis, van der Hart &amp; Vanderlinden, 1999) and Chi-square </a:t>
            </a:r>
            <a:r>
              <a:rPr lang="nl-NL" altLang="nl-BE" sz="2000" b="1" dirty="0" err="1">
                <a:solidFill>
                  <a:srgbClr val="14ABE0"/>
                </a:solidFill>
              </a:rPr>
              <a:t>comparison</a:t>
            </a:r>
            <a:r>
              <a:rPr lang="nl-NL" altLang="nl-BE" sz="2000" b="1" dirty="0">
                <a:solidFill>
                  <a:srgbClr val="14ABE0"/>
                </a:solidFill>
              </a:rPr>
              <a:t> </a:t>
            </a:r>
            <a:r>
              <a:rPr lang="nl-NL" altLang="nl-BE" sz="2000" b="1" dirty="0" err="1">
                <a:solidFill>
                  <a:srgbClr val="14ABE0"/>
                </a:solidFill>
              </a:rPr>
              <a:t>between</a:t>
            </a:r>
            <a:r>
              <a:rPr lang="nl-NL" altLang="nl-BE" sz="2000" b="1" dirty="0">
                <a:solidFill>
                  <a:srgbClr val="14ABE0"/>
                </a:solidFill>
              </a:rPr>
              <a:t> different </a:t>
            </a:r>
            <a:r>
              <a:rPr lang="nl-NL" altLang="nl-BE" sz="2000" b="1" dirty="0" err="1">
                <a:solidFill>
                  <a:srgbClr val="14ABE0"/>
                </a:solidFill>
              </a:rPr>
              <a:t>diagnostic</a:t>
            </a:r>
            <a:r>
              <a:rPr lang="nl-NL" altLang="nl-BE" sz="2000" b="1" dirty="0">
                <a:solidFill>
                  <a:srgbClr val="14ABE0"/>
                </a:solidFill>
              </a:rPr>
              <a:t> </a:t>
            </a:r>
            <a:r>
              <a:rPr lang="nl-NL" altLang="nl-BE" sz="2000" b="1" dirty="0" err="1">
                <a:solidFill>
                  <a:srgbClr val="14ABE0"/>
                </a:solidFill>
              </a:rPr>
              <a:t>groups</a:t>
            </a:r>
            <a:r>
              <a:rPr lang="nl-NL" altLang="nl-BE" sz="2000" b="1" dirty="0">
                <a:solidFill>
                  <a:srgbClr val="14ABE0"/>
                </a:solidFill>
              </a:rPr>
              <a:t> (N=298)</a:t>
            </a:r>
            <a:r>
              <a:rPr lang="en-GB" altLang="nl-BE" sz="2000" dirty="0"/>
              <a:t> </a:t>
            </a:r>
            <a:br>
              <a:rPr lang="en-GB" altLang="nl-BE" sz="2000" dirty="0"/>
            </a:br>
            <a:r>
              <a:rPr lang="en-GB" altLang="nl-BE" sz="1400" dirty="0">
                <a:solidFill>
                  <a:srgbClr val="14ABE0"/>
                </a:solidFill>
              </a:rPr>
              <a:t>(</a:t>
            </a:r>
            <a:r>
              <a:rPr lang="nl-NL" sz="1400" dirty="0" err="1"/>
              <a:t>Bronckaerts</a:t>
            </a:r>
            <a:r>
              <a:rPr lang="nl-NL" sz="1400" dirty="0"/>
              <a:t>, B., Schotte, </a:t>
            </a:r>
            <a:r>
              <a:rPr lang="nl-NL" sz="1400" dirty="0" err="1"/>
              <a:t>Ch</a:t>
            </a:r>
            <a:r>
              <a:rPr lang="nl-NL" sz="1400" dirty="0"/>
              <a:t>., , Probst, M. &amp; Vanderlinden, J. (2007). De impact van traumatische ervaringen op het psychologisch functioneren van eetstoornissen. Tijdschrift Directieve Therapie, 27, 270-294.</a:t>
            </a:r>
            <a:br>
              <a:rPr lang="nl-BE" sz="1400" dirty="0"/>
            </a:br>
            <a:endParaRPr lang="en-GB" altLang="nl-BE" sz="1400" dirty="0"/>
          </a:p>
        </p:txBody>
      </p:sp>
      <p:graphicFrame>
        <p:nvGraphicFramePr>
          <p:cNvPr id="212995" name="Group 3"/>
          <p:cNvGraphicFramePr>
            <a:graphicFrameLocks noGrp="1"/>
          </p:cNvGraphicFramePr>
          <p:nvPr>
            <p:ph type="tbl" idx="1"/>
            <p:extLst>
              <p:ext uri="{D42A27DB-BD31-4B8C-83A1-F6EECF244321}">
                <p14:modId xmlns:p14="http://schemas.microsoft.com/office/powerpoint/2010/main" val="284769594"/>
              </p:ext>
            </p:extLst>
          </p:nvPr>
        </p:nvGraphicFramePr>
        <p:xfrm>
          <a:off x="395288" y="1586204"/>
          <a:ext cx="8229600" cy="4663787"/>
        </p:xfrm>
        <a:graphic>
          <a:graphicData uri="http://schemas.openxmlformats.org/drawingml/2006/table">
            <a:tbl>
              <a:tblPr/>
              <a:tblGrid>
                <a:gridCol w="4302125">
                  <a:extLst>
                    <a:ext uri="{9D8B030D-6E8A-4147-A177-3AD203B41FA5}">
                      <a16:colId xmlns:a16="http://schemas.microsoft.com/office/drawing/2014/main" val="20000"/>
                    </a:ext>
                  </a:extLst>
                </a:gridCol>
                <a:gridCol w="1165225">
                  <a:extLst>
                    <a:ext uri="{9D8B030D-6E8A-4147-A177-3AD203B41FA5}">
                      <a16:colId xmlns:a16="http://schemas.microsoft.com/office/drawing/2014/main" val="20001"/>
                    </a:ext>
                  </a:extLst>
                </a:gridCol>
                <a:gridCol w="688975">
                  <a:extLst>
                    <a:ext uri="{9D8B030D-6E8A-4147-A177-3AD203B41FA5}">
                      <a16:colId xmlns:a16="http://schemas.microsoft.com/office/drawing/2014/main" val="20002"/>
                    </a:ext>
                  </a:extLst>
                </a:gridCol>
                <a:gridCol w="692150">
                  <a:extLst>
                    <a:ext uri="{9D8B030D-6E8A-4147-A177-3AD203B41FA5}">
                      <a16:colId xmlns:a16="http://schemas.microsoft.com/office/drawing/2014/main" val="20003"/>
                    </a:ext>
                  </a:extLst>
                </a:gridCol>
                <a:gridCol w="688975">
                  <a:extLst>
                    <a:ext uri="{9D8B030D-6E8A-4147-A177-3AD203B41FA5}">
                      <a16:colId xmlns:a16="http://schemas.microsoft.com/office/drawing/2014/main" val="20004"/>
                    </a:ext>
                  </a:extLst>
                </a:gridCol>
                <a:gridCol w="692150">
                  <a:extLst>
                    <a:ext uri="{9D8B030D-6E8A-4147-A177-3AD203B41FA5}">
                      <a16:colId xmlns:a16="http://schemas.microsoft.com/office/drawing/2014/main" val="20005"/>
                    </a:ext>
                  </a:extLst>
                </a:gridCol>
              </a:tblGrid>
              <a:tr h="100762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Tahoma" charset="0"/>
                          <a:ea typeface="Times New Roman" pitchFamily="18" charset="0"/>
                          <a:cs typeface="Tahoma" charset="0"/>
                        </a:rPr>
                        <a:t>Traumatic Experiences </a:t>
                      </a:r>
                      <a:endParaRPr kumimoji="0" lang="en-GB" sz="2000" b="0" i="0" u="none" strike="noStrike" cap="none" normalizeH="0" baseline="0" dirty="0">
                        <a:ln>
                          <a:noFill/>
                        </a:ln>
                        <a:solidFill>
                          <a:schemeClr val="tx1"/>
                        </a:solidFill>
                        <a:effectLst/>
                        <a:latin typeface="Times New Roman" pitchFamily="18" charset="0"/>
                        <a:ea typeface="Times New Roman" pitchFamily="18" charset="0"/>
                        <a:cs typeface="Tahoma" charset="0"/>
                      </a:endParaRPr>
                    </a:p>
                  </a:txBody>
                  <a:tcPr marT="45713" marB="45713" anchor="ctr"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Total</a:t>
                      </a:r>
                      <a:endParaRPr kumimoji="0" lang="en-GB" sz="16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(n=298)</a:t>
                      </a:r>
                      <a:endParaRPr kumimoji="0" lang="en-GB" sz="1600" b="0" i="0" u="none" strike="noStrike" cap="none" normalizeH="0" baseline="0">
                        <a:ln>
                          <a:noFill/>
                        </a:ln>
                        <a:solidFill>
                          <a:schemeClr val="tx1"/>
                        </a:solidFill>
                        <a:effectLst/>
                        <a:latin typeface="Arial" charset="0"/>
                      </a:endParaRPr>
                    </a:p>
                  </a:txBody>
                  <a:tcPr marT="45713" marB="45713" anchor="ct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 AN-R</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(n=139)</a:t>
                      </a:r>
                      <a:endParaRPr kumimoji="0" lang="en-US" sz="1200" b="1" i="0" u="none" strike="noStrike" cap="none" normalizeH="0" baseline="0">
                        <a:ln>
                          <a:noFill/>
                        </a:ln>
                        <a:solidFill>
                          <a:schemeClr val="tx1"/>
                        </a:solidFill>
                        <a:effectLst/>
                        <a:latin typeface="Arial" charset="0"/>
                      </a:endParaRPr>
                    </a:p>
                  </a:txBody>
                  <a:tcPr marT="45713" marB="45713" anchor="ct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AN-M</a:t>
                      </a:r>
                      <a:endParaRPr kumimoji="0" lang="en-GB" sz="12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cs typeface="Times New Roman" pitchFamily="18" charset="0"/>
                        </a:rPr>
                        <a:t>(n=67)</a:t>
                      </a:r>
                      <a:endParaRPr kumimoji="0" lang="en-US" sz="1200" b="1" i="0" u="none" strike="noStrike" cap="none" normalizeH="0" baseline="0">
                        <a:ln>
                          <a:noFill/>
                        </a:ln>
                        <a:solidFill>
                          <a:schemeClr val="tx1"/>
                        </a:solidFill>
                        <a:effectLst/>
                        <a:latin typeface="Arial" charset="0"/>
                      </a:endParaRPr>
                    </a:p>
                  </a:txBody>
                  <a:tcPr marT="45713" marB="45713" anchor="ct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BN</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8" charset="0"/>
                          <a:cs typeface="Times New Roman" pitchFamily="18" charset="0"/>
                        </a:rPr>
                        <a:t>(n=92)</a:t>
                      </a:r>
                      <a:endParaRPr kumimoji="0" lang="en-GB" sz="1200" b="1" i="0" u="none" strike="noStrike" cap="none" normalizeH="0" baseline="0">
                        <a:ln>
                          <a:noFill/>
                        </a:ln>
                        <a:solidFill>
                          <a:schemeClr val="tx1"/>
                        </a:solidFill>
                        <a:effectLst/>
                        <a:latin typeface="Arial" charset="0"/>
                      </a:endParaRPr>
                    </a:p>
                  </a:txBody>
                  <a:tcPr marT="45713" marB="45713" anchor="ctr"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X²</a:t>
                      </a:r>
                      <a:endParaRPr kumimoji="0" lang="en-GB" sz="1600" b="1" i="0" u="none" strike="noStrike" cap="none" normalizeH="0" baseline="0">
                        <a:ln>
                          <a:noFill/>
                        </a:ln>
                        <a:solidFill>
                          <a:schemeClr val="tx1"/>
                        </a:solidFill>
                        <a:effectLst/>
                        <a:latin typeface="Arial" charset="0"/>
                      </a:endParaRPr>
                    </a:p>
                  </a:txBody>
                  <a:tcPr marT="45713" marB="45713"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47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dirty="0" err="1">
                          <a:ln>
                            <a:noFill/>
                          </a:ln>
                          <a:solidFill>
                            <a:schemeClr val="tx1"/>
                          </a:solidFill>
                          <a:effectLst/>
                          <a:latin typeface="Times New Roman" pitchFamily="18" charset="0"/>
                          <a:cs typeface="Times New Roman" pitchFamily="18" charset="0"/>
                        </a:rPr>
                        <a:t>Emotional</a:t>
                      </a:r>
                      <a:r>
                        <a:rPr kumimoji="0" lang="nl-BE" sz="1400" b="1" i="0" u="none" strike="noStrike" cap="none" normalizeH="0" baseline="0" dirty="0">
                          <a:ln>
                            <a:noFill/>
                          </a:ln>
                          <a:solidFill>
                            <a:schemeClr val="tx1"/>
                          </a:solidFill>
                          <a:effectLst/>
                          <a:latin typeface="Times New Roman" pitchFamily="18" charset="0"/>
                          <a:cs typeface="Times New Roman" pitchFamily="18" charset="0"/>
                        </a:rPr>
                        <a:t>  </a:t>
                      </a:r>
                      <a:r>
                        <a:rPr kumimoji="0" lang="nl-BE" sz="1400" b="1" i="0" u="none" strike="noStrike" cap="none" normalizeH="0" baseline="0" dirty="0" err="1">
                          <a:ln>
                            <a:noFill/>
                          </a:ln>
                          <a:solidFill>
                            <a:schemeClr val="tx1"/>
                          </a:solidFill>
                          <a:effectLst/>
                          <a:latin typeface="Times New Roman" pitchFamily="18" charset="0"/>
                          <a:cs typeface="Times New Roman" pitchFamily="18" charset="0"/>
                        </a:rPr>
                        <a:t>neglect</a:t>
                      </a:r>
                      <a:endParaRPr kumimoji="0" lang="nl-BE" sz="1400" b="1" i="0" u="none" strike="noStrike" cap="none" normalizeH="0" baseline="0" dirty="0">
                        <a:ln>
                          <a:noFill/>
                        </a:ln>
                        <a:solidFill>
                          <a:schemeClr val="tx1"/>
                        </a:solidFill>
                        <a:effectLst/>
                        <a:latin typeface="Arial" charset="0"/>
                      </a:endParaRPr>
                    </a:p>
                  </a:txBody>
                  <a:tcPr marT="45713" marB="45713"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33.3</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21.6</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49.3</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39.6</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nl-BE" sz="14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17.87</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4284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Emotional  abuse</a:t>
                      </a:r>
                      <a:endParaRPr kumimoji="0" lang="nl-BE" sz="1400" b="1" i="0" u="none" strike="noStrike" cap="none" normalizeH="0" baseline="0">
                        <a:ln>
                          <a:noFill/>
                        </a:ln>
                        <a:solidFill>
                          <a:schemeClr val="tx1"/>
                        </a:solidFill>
                        <a:effectLst/>
                        <a:latin typeface="Arial" charset="0"/>
                      </a:endParaRPr>
                    </a:p>
                  </a:txBody>
                  <a:tcPr marT="45713" marB="45713" anchor="ct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33.3</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25.9</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41.8</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38.5</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6.70*</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4125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Physical abuse</a:t>
                      </a:r>
                      <a:endParaRPr kumimoji="0" lang="nl-BE" sz="1400" b="1" i="0" u="none" strike="noStrike" cap="none" normalizeH="0" baseline="0">
                        <a:ln>
                          <a:noFill/>
                        </a:ln>
                        <a:solidFill>
                          <a:schemeClr val="tx1"/>
                        </a:solidFill>
                        <a:effectLst/>
                        <a:latin typeface="Arial" charset="0"/>
                      </a:endParaRPr>
                    </a:p>
                  </a:txBody>
                  <a:tcPr marT="45713" marB="45713" anchor="ct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11.8</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8.6</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17.9</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12.2</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3.75</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4442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Sexual</a:t>
                      </a:r>
                      <a:r>
                        <a:rPr kumimoji="0" lang="nl-BE" sz="1400" b="1" i="0" u="none" strike="noStrike" cap="none" normalizeH="0" baseline="0">
                          <a:ln>
                            <a:noFill/>
                          </a:ln>
                          <a:solidFill>
                            <a:schemeClr val="tx1"/>
                          </a:solidFill>
                          <a:effectLst/>
                          <a:latin typeface="Times New Roman" pitchFamily="18" charset="0"/>
                          <a:cs typeface="Times New Roman" pitchFamily="18" charset="0"/>
                        </a:rPr>
                        <a:t> Harrassment </a:t>
                      </a:r>
                      <a:endParaRPr kumimoji="0" lang="nl-BE" sz="1400" b="1" i="0" u="none" strike="noStrike" cap="none" normalizeH="0" baseline="0">
                        <a:ln>
                          <a:noFill/>
                        </a:ln>
                        <a:solidFill>
                          <a:schemeClr val="tx1"/>
                        </a:solidFill>
                        <a:effectLst/>
                        <a:latin typeface="Arial" charset="0"/>
                      </a:endParaRPr>
                    </a:p>
                  </a:txBody>
                  <a:tcPr marT="45713" marB="45713" anchor="ctr" horzOverflow="overflow">
                    <a:lnL cap="flat">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19.6</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9.4</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31.3</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26.7</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nl-BE" sz="14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17.98</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4601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Sexual Abuse</a:t>
                      </a:r>
                      <a:endParaRPr kumimoji="0" lang="nl-BE" sz="1400" b="1" i="0" u="none" strike="noStrike" cap="none" normalizeH="0" baseline="0">
                        <a:ln>
                          <a:noFill/>
                        </a:ln>
                        <a:solidFill>
                          <a:schemeClr val="tx1"/>
                        </a:solidFill>
                        <a:effectLst/>
                        <a:latin typeface="Arial" charset="0"/>
                      </a:endParaRPr>
                    </a:p>
                  </a:txBody>
                  <a:tcPr marT="45713" marB="45713" anchor="ctr" horzOverflow="overflow">
                    <a:lnL cap="flat">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14.8</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7.2</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28.4</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1" i="0" u="none" strike="noStrike" cap="none" normalizeH="0" baseline="0">
                          <a:ln>
                            <a:noFill/>
                          </a:ln>
                          <a:solidFill>
                            <a:schemeClr val="tx1"/>
                          </a:solidFill>
                          <a:effectLst/>
                          <a:latin typeface="Times New Roman" pitchFamily="18" charset="0"/>
                          <a:cs typeface="Times New Roman" pitchFamily="18" charset="0"/>
                        </a:rPr>
                        <a:t>16.5</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16.34</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a:ln>
                            <a:noFill/>
                          </a:ln>
                          <a:solidFill>
                            <a:schemeClr val="tx1"/>
                          </a:solidFill>
                          <a:effectLst/>
                          <a:latin typeface="Times New Roman" pitchFamily="18" charset="0"/>
                          <a:cs typeface="Times New Roman" pitchFamily="18" charset="0"/>
                        </a:rPr>
                        <a:t> ***</a:t>
                      </a:r>
                      <a:endParaRPr kumimoji="0" lang="nl-BE" sz="1400" b="0" i="0" u="none" strike="noStrike" cap="none" normalizeH="0" baseline="0">
                        <a:ln>
                          <a:noFill/>
                        </a:ln>
                        <a:solidFill>
                          <a:schemeClr val="tx1"/>
                        </a:solidFill>
                        <a:effectLst/>
                        <a:latin typeface="Arial" charset="0"/>
                      </a:endParaRPr>
                    </a:p>
                  </a:txBody>
                  <a:tcPr marT="45713" marB="45713" anchor="ctr" horzOverflow="overflow">
                    <a:lnL>
                      <a:noFill/>
                    </a:lnL>
                    <a:lnR cap="flat">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46">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dirty="0">
                          <a:ln>
                            <a:noFill/>
                          </a:ln>
                          <a:solidFill>
                            <a:schemeClr val="tx1"/>
                          </a:solidFill>
                          <a:effectLst/>
                          <a:latin typeface="Times New Roman" pitchFamily="18" charset="0"/>
                          <a:cs typeface="Times New Roman" pitchFamily="18" charset="0"/>
                        </a:rPr>
                        <a:t>*=p&lt;.05. **=p&lt;.01. ***=p&lt;.001</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nl-BE" sz="1400" b="0" i="0" u="none" strike="noStrike" cap="none" normalizeH="0" baseline="0" dirty="0">
                          <a:ln>
                            <a:noFill/>
                          </a:ln>
                          <a:solidFill>
                            <a:schemeClr val="tx1"/>
                          </a:solidFill>
                          <a:effectLst/>
                          <a:latin typeface="Times New Roman" pitchFamily="18" charset="0"/>
                          <a:cs typeface="Times New Roman" pitchFamily="18" charset="0"/>
                        </a:rPr>
                        <a:t>AN-R= </a:t>
                      </a:r>
                      <a:r>
                        <a:rPr kumimoji="0" lang="nl-BE" sz="1400" b="0" i="0" u="none" strike="noStrike" cap="none" normalizeH="0" baseline="0" dirty="0" err="1">
                          <a:ln>
                            <a:noFill/>
                          </a:ln>
                          <a:solidFill>
                            <a:schemeClr val="tx1"/>
                          </a:solidFill>
                          <a:effectLst/>
                          <a:latin typeface="Times New Roman" pitchFamily="18" charset="0"/>
                          <a:cs typeface="Times New Roman" pitchFamily="18" charset="0"/>
                        </a:rPr>
                        <a:t>restricting</a:t>
                      </a:r>
                      <a:r>
                        <a:rPr kumimoji="0" lang="nl-BE" sz="1400" b="0" i="0" u="none" strike="noStrike" cap="none" normalizeH="0" baseline="0" dirty="0">
                          <a:ln>
                            <a:noFill/>
                          </a:ln>
                          <a:solidFill>
                            <a:schemeClr val="tx1"/>
                          </a:solidFill>
                          <a:effectLst/>
                          <a:latin typeface="Times New Roman" pitchFamily="18" charset="0"/>
                          <a:cs typeface="Times New Roman" pitchFamily="18" charset="0"/>
                        </a:rPr>
                        <a:t> type; AN-M= </a:t>
                      </a:r>
                      <a:r>
                        <a:rPr kumimoji="0" lang="nl-BE" sz="1400" b="0" i="0" u="none" strike="noStrike" cap="none" normalizeH="0" baseline="0" dirty="0" err="1">
                          <a:ln>
                            <a:noFill/>
                          </a:ln>
                          <a:solidFill>
                            <a:schemeClr val="tx1"/>
                          </a:solidFill>
                          <a:effectLst/>
                          <a:latin typeface="Times New Roman" pitchFamily="18" charset="0"/>
                          <a:cs typeface="Times New Roman" pitchFamily="18" charset="0"/>
                        </a:rPr>
                        <a:t>bingeing-purging</a:t>
                      </a:r>
                      <a:r>
                        <a:rPr kumimoji="0" lang="nl-BE" sz="1400" b="0" i="0" u="none" strike="noStrike" cap="none" normalizeH="0" baseline="0" dirty="0">
                          <a:ln>
                            <a:noFill/>
                          </a:ln>
                          <a:solidFill>
                            <a:schemeClr val="tx1"/>
                          </a:solidFill>
                          <a:effectLst/>
                          <a:latin typeface="Times New Roman" pitchFamily="18" charset="0"/>
                          <a:cs typeface="Times New Roman" pitchFamily="18" charset="0"/>
                        </a:rPr>
                        <a:t> type; BN= Bulimia Nervosa</a:t>
                      </a:r>
                      <a:endParaRPr kumimoji="0" lang="en-GB" sz="1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6"/>
                  </a:ext>
                </a:extLst>
              </a:tr>
            </a:tbl>
          </a:graphicData>
        </a:graphic>
      </p:graphicFrame>
      <p:sp>
        <p:nvSpPr>
          <p:cNvPr id="18476" name="Rectangle 47"/>
          <p:cNvSpPr>
            <a:spLocks noGrp="1" noChangeArrowheads="1"/>
          </p:cNvSpPr>
          <p:nvPr>
            <p:ph type="body" sz="half" idx="4294967295"/>
          </p:nvPr>
        </p:nvSpPr>
        <p:spPr>
          <a:xfrm>
            <a:off x="0" y="1600200"/>
            <a:ext cx="4038600" cy="4525963"/>
          </a:xfrm>
        </p:spPr>
        <p:txBody>
          <a:bodyPr/>
          <a:lstStyle/>
          <a:p>
            <a:pPr eaLnBrk="1" hangingPunct="1"/>
            <a:r>
              <a:rPr lang="en-GB" altLang="nl-BE" sz="2800"/>
              <a:t>	</a:t>
            </a:r>
          </a:p>
        </p:txBody>
      </p:sp>
    </p:spTree>
    <p:extLst>
      <p:ext uri="{BB962C8B-B14F-4D97-AF65-F5344CB8AC3E}">
        <p14:creationId xmlns:p14="http://schemas.microsoft.com/office/powerpoint/2010/main" val="377979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76">
                                            <p:txEl>
                                              <p:pRg st="0" end="0"/>
                                            </p:txEl>
                                          </p:spTgt>
                                        </p:tgtEl>
                                        <p:attrNameLst>
                                          <p:attrName>style.visibility</p:attrName>
                                        </p:attrNameLst>
                                      </p:cBhvr>
                                      <p:to>
                                        <p:strVal val="visible"/>
                                      </p:to>
                                    </p:set>
                                    <p:animEffect transition="in" filter="fade">
                                      <p:cBhvr>
                                        <p:cTn id="12" dur="2000"/>
                                        <p:tgtEl>
                                          <p:spTgt spid="184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7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nl-BE" sz="3200" b="1" dirty="0">
                <a:solidFill>
                  <a:srgbClr val="14ABE0"/>
                </a:solidFill>
              </a:rPr>
              <a:t>Differences between trauma (n=214) and non-trauma group (N=84)</a:t>
            </a:r>
            <a:br>
              <a:rPr lang="en-GB" altLang="nl-BE" sz="3200" b="1" dirty="0">
                <a:solidFill>
                  <a:srgbClr val="14ABE0"/>
                </a:solidFill>
              </a:rPr>
            </a:br>
            <a:r>
              <a:rPr lang="en-GB" altLang="nl-BE" sz="1400" b="1" dirty="0">
                <a:solidFill>
                  <a:srgbClr val="14ABE0"/>
                </a:solidFill>
              </a:rPr>
              <a:t>(</a:t>
            </a:r>
            <a:r>
              <a:rPr lang="nl-NL" sz="1400" dirty="0" err="1"/>
              <a:t>Bronckaerts</a:t>
            </a:r>
            <a:r>
              <a:rPr lang="nl-NL" sz="1400" dirty="0"/>
              <a:t>, B., Schotte, </a:t>
            </a:r>
            <a:r>
              <a:rPr lang="nl-NL" sz="1400" dirty="0" err="1"/>
              <a:t>Ch</a:t>
            </a:r>
            <a:r>
              <a:rPr lang="nl-NL" sz="1400" dirty="0"/>
              <a:t>., , Probst, M. &amp; Vanderlinden, J. (2007). De impact van traumatische ervaringen op het psychologisch functioneren van eetstoornissen. Tijdschrift Directieve Therapie, 27, 270-294. ) </a:t>
            </a:r>
            <a:br>
              <a:rPr lang="nl-BE" sz="1400" dirty="0"/>
            </a:br>
            <a:r>
              <a:rPr lang="nl-NL" sz="1400" dirty="0"/>
              <a:t> </a:t>
            </a:r>
            <a:br>
              <a:rPr lang="nl-BE" sz="1400" dirty="0"/>
            </a:br>
            <a:endParaRPr lang="en-GB" altLang="nl-BE" sz="1400" b="1" dirty="0">
              <a:solidFill>
                <a:srgbClr val="14ABE0"/>
              </a:solidFill>
            </a:endParaRPr>
          </a:p>
        </p:txBody>
      </p:sp>
      <p:sp>
        <p:nvSpPr>
          <p:cNvPr id="19459" name="Rectangle 3"/>
          <p:cNvSpPr>
            <a:spLocks noGrp="1" noChangeArrowheads="1"/>
          </p:cNvSpPr>
          <p:nvPr>
            <p:ph type="body" idx="1"/>
          </p:nvPr>
        </p:nvSpPr>
        <p:spPr>
          <a:xfrm>
            <a:off x="468313" y="1946275"/>
            <a:ext cx="8229600" cy="4525963"/>
          </a:xfrm>
        </p:spPr>
        <p:txBody>
          <a:bodyPr/>
          <a:lstStyle/>
          <a:p>
            <a:pPr eaLnBrk="1" hangingPunct="1">
              <a:lnSpc>
                <a:spcPct val="90000"/>
              </a:lnSpc>
            </a:pPr>
            <a:r>
              <a:rPr lang="en-GB" altLang="nl-BE" sz="2800" dirty="0"/>
              <a:t>Overall : 72% report some form of trauma: mostly emotional abuse</a:t>
            </a:r>
          </a:p>
          <a:p>
            <a:pPr eaLnBrk="1" hangingPunct="1">
              <a:lnSpc>
                <a:spcPct val="90000"/>
              </a:lnSpc>
            </a:pPr>
            <a:r>
              <a:rPr lang="en-GB" altLang="nl-BE" sz="2800" dirty="0"/>
              <a:t>The trauma group has a significant longer duration of illness (M=4.3</a:t>
            </a:r>
            <a:r>
              <a:rPr lang="en-US" altLang="nl-BE" sz="2800" dirty="0">
                <a:cs typeface="Arial" panose="020B0604020202020204" pitchFamily="34" charset="0"/>
              </a:rPr>
              <a:t>±4.1</a:t>
            </a:r>
            <a:r>
              <a:rPr lang="en-GB" altLang="nl-BE" sz="2800" dirty="0"/>
              <a:t> versus 2.5</a:t>
            </a:r>
            <a:r>
              <a:rPr lang="en-US" altLang="nl-BE" sz="2800" dirty="0">
                <a:cs typeface="Arial" panose="020B0604020202020204" pitchFamily="34" charset="0"/>
              </a:rPr>
              <a:t>±2.5</a:t>
            </a:r>
            <a:r>
              <a:rPr lang="en-GB" altLang="nl-BE" sz="2800" dirty="0"/>
              <a:t>)</a:t>
            </a:r>
          </a:p>
          <a:p>
            <a:pPr eaLnBrk="1" hangingPunct="1">
              <a:lnSpc>
                <a:spcPct val="90000"/>
              </a:lnSpc>
            </a:pPr>
            <a:r>
              <a:rPr lang="en-GB" altLang="nl-BE" sz="2800" dirty="0"/>
              <a:t>After controlling for duration of illness: trauma group scores significantly higher on all measures including :                                           Eating Disorder Inventory                                             Body Attitude Test                                                         Symptom Checklist (SCL-90) and                        Dissociation Questionnaire (DIS-Q)</a:t>
            </a:r>
          </a:p>
          <a:p>
            <a:pPr eaLnBrk="1" hangingPunct="1">
              <a:lnSpc>
                <a:spcPct val="90000"/>
              </a:lnSpc>
            </a:pPr>
            <a:endParaRPr lang="en-GB" altLang="nl-BE" sz="2800" dirty="0"/>
          </a:p>
        </p:txBody>
      </p:sp>
    </p:spTree>
    <p:extLst>
      <p:ext uri="{BB962C8B-B14F-4D97-AF65-F5344CB8AC3E}">
        <p14:creationId xmlns:p14="http://schemas.microsoft.com/office/powerpoint/2010/main" val="234863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11150"/>
            <a:ext cx="7772400" cy="1739900"/>
          </a:xfrm>
        </p:spPr>
        <p:txBody>
          <a:bodyPr/>
          <a:lstStyle/>
          <a:p>
            <a:pPr eaLnBrk="1" hangingPunct="1"/>
            <a:r>
              <a:rPr lang="nl-BE" altLang="nl-BE" sz="3600" dirty="0">
                <a:solidFill>
                  <a:srgbClr val="14ABE0"/>
                </a:solidFill>
              </a:rPr>
              <a:t>Research in </a:t>
            </a:r>
            <a:r>
              <a:rPr lang="nl-BE" altLang="nl-BE" sz="3600" dirty="0" err="1">
                <a:solidFill>
                  <a:srgbClr val="14ABE0"/>
                </a:solidFill>
              </a:rPr>
              <a:t>eating</a:t>
            </a:r>
            <a:r>
              <a:rPr lang="nl-BE" altLang="nl-BE" sz="3600" dirty="0">
                <a:solidFill>
                  <a:srgbClr val="14ABE0"/>
                </a:solidFill>
              </a:rPr>
              <a:t> </a:t>
            </a:r>
            <a:r>
              <a:rPr lang="nl-BE" altLang="nl-BE" sz="3600" dirty="0" err="1">
                <a:solidFill>
                  <a:srgbClr val="14ABE0"/>
                </a:solidFill>
              </a:rPr>
              <a:t>disorders</a:t>
            </a:r>
            <a:r>
              <a:rPr lang="nl-BE" altLang="nl-BE" sz="3600" dirty="0">
                <a:solidFill>
                  <a:srgbClr val="14ABE0"/>
                </a:solidFill>
              </a:rPr>
              <a:t> is </a:t>
            </a:r>
            <a:r>
              <a:rPr lang="nl-BE" altLang="nl-BE" sz="3600" dirty="0" err="1">
                <a:solidFill>
                  <a:srgbClr val="14ABE0"/>
                </a:solidFill>
              </a:rPr>
              <a:t>showing</a:t>
            </a:r>
            <a:r>
              <a:rPr lang="nl-BE" altLang="nl-BE" sz="3600" dirty="0">
                <a:solidFill>
                  <a:srgbClr val="14ABE0"/>
                </a:solidFill>
              </a:rPr>
              <a:t> </a:t>
            </a:r>
            <a:r>
              <a:rPr lang="nl-BE" altLang="nl-BE" sz="3600" dirty="0" err="1">
                <a:solidFill>
                  <a:srgbClr val="14ABE0"/>
                </a:solidFill>
              </a:rPr>
              <a:t>that</a:t>
            </a:r>
            <a:r>
              <a:rPr lang="nl-BE" altLang="nl-BE" sz="3600" dirty="0">
                <a:solidFill>
                  <a:srgbClr val="14ABE0"/>
                </a:solidFill>
              </a:rPr>
              <a:t> a </a:t>
            </a:r>
            <a:r>
              <a:rPr lang="nl-BE" altLang="nl-BE" sz="3600" dirty="0" err="1">
                <a:solidFill>
                  <a:srgbClr val="14ABE0"/>
                </a:solidFill>
              </a:rPr>
              <a:t>history</a:t>
            </a:r>
            <a:r>
              <a:rPr lang="nl-BE" altLang="nl-BE" sz="3600" dirty="0">
                <a:solidFill>
                  <a:srgbClr val="14ABE0"/>
                </a:solidFill>
              </a:rPr>
              <a:t> of trauma  is </a:t>
            </a:r>
            <a:r>
              <a:rPr lang="nl-BE" altLang="nl-BE" sz="3600" dirty="0" err="1">
                <a:solidFill>
                  <a:srgbClr val="14ABE0"/>
                </a:solidFill>
              </a:rPr>
              <a:t>associated</a:t>
            </a:r>
            <a:r>
              <a:rPr lang="nl-BE" altLang="nl-BE" sz="3600" dirty="0">
                <a:solidFill>
                  <a:srgbClr val="14ABE0"/>
                </a:solidFill>
              </a:rPr>
              <a:t> </a:t>
            </a:r>
            <a:r>
              <a:rPr lang="nl-BE" altLang="nl-BE" sz="3600" dirty="0" err="1">
                <a:solidFill>
                  <a:srgbClr val="14ABE0"/>
                </a:solidFill>
              </a:rPr>
              <a:t>with</a:t>
            </a:r>
            <a:r>
              <a:rPr lang="nl-BE" altLang="nl-BE" sz="3600" dirty="0">
                <a:solidFill>
                  <a:srgbClr val="14ABE0"/>
                </a:solidFill>
              </a:rPr>
              <a:t>:</a:t>
            </a:r>
            <a:endParaRPr lang="fr-BE" altLang="nl-BE" sz="3600" dirty="0">
              <a:solidFill>
                <a:srgbClr val="14ABE0"/>
              </a:solidFill>
            </a:endParaRPr>
          </a:p>
        </p:txBody>
      </p:sp>
      <p:sp>
        <p:nvSpPr>
          <p:cNvPr id="21507" name="Rectangle 3"/>
          <p:cNvSpPr>
            <a:spLocks noGrp="1" noChangeArrowheads="1"/>
          </p:cNvSpPr>
          <p:nvPr>
            <p:ph type="body" idx="1"/>
          </p:nvPr>
        </p:nvSpPr>
        <p:spPr>
          <a:xfrm>
            <a:off x="468313" y="2060575"/>
            <a:ext cx="8229600" cy="4279900"/>
          </a:xfrm>
        </p:spPr>
        <p:txBody>
          <a:bodyPr/>
          <a:lstStyle/>
          <a:p>
            <a:pPr eaLnBrk="1" hangingPunct="1"/>
            <a:r>
              <a:rPr lang="nl-BE" altLang="nl-BE" sz="2800" dirty="0"/>
              <a:t>(1) a </a:t>
            </a:r>
            <a:r>
              <a:rPr lang="nl-BE" altLang="nl-BE" sz="2800" dirty="0" err="1"/>
              <a:t>specific</a:t>
            </a:r>
            <a:r>
              <a:rPr lang="nl-BE" altLang="nl-BE" sz="2800" dirty="0"/>
              <a:t> type of </a:t>
            </a:r>
            <a:r>
              <a:rPr lang="nl-BE" altLang="nl-BE" sz="2800" dirty="0" err="1"/>
              <a:t>eating</a:t>
            </a:r>
            <a:r>
              <a:rPr lang="nl-BE" altLang="nl-BE" sz="2800" dirty="0"/>
              <a:t> </a:t>
            </a:r>
            <a:r>
              <a:rPr lang="nl-BE" altLang="nl-BE" sz="2800" dirty="0" err="1"/>
              <a:t>disorders</a:t>
            </a:r>
            <a:r>
              <a:rPr lang="nl-BE" altLang="nl-BE" sz="2800" dirty="0"/>
              <a:t> </a:t>
            </a:r>
            <a:r>
              <a:rPr lang="nl-BE" altLang="nl-BE" sz="2800" dirty="0" err="1"/>
              <a:t>characterised</a:t>
            </a:r>
            <a:r>
              <a:rPr lang="nl-BE" altLang="nl-BE" sz="2800" dirty="0"/>
              <a:t> </a:t>
            </a:r>
            <a:r>
              <a:rPr lang="nl-BE" altLang="nl-BE" sz="2800" dirty="0" err="1"/>
              <a:t>with</a:t>
            </a:r>
            <a:r>
              <a:rPr lang="nl-BE" altLang="nl-BE" sz="2800" dirty="0"/>
              <a:t> </a:t>
            </a:r>
            <a:r>
              <a:rPr lang="nl-BE" altLang="nl-BE" sz="2800" dirty="0" err="1"/>
              <a:t>bingeing</a:t>
            </a:r>
            <a:r>
              <a:rPr lang="nl-BE" altLang="nl-BE" sz="2800" dirty="0"/>
              <a:t> and </a:t>
            </a:r>
            <a:r>
              <a:rPr lang="nl-BE" altLang="nl-BE" sz="2800" dirty="0" err="1"/>
              <a:t>purging</a:t>
            </a:r>
            <a:endParaRPr lang="nl-BE" altLang="nl-BE" sz="2800" dirty="0"/>
          </a:p>
          <a:p>
            <a:pPr eaLnBrk="1" hangingPunct="1"/>
            <a:r>
              <a:rPr lang="nl-BE" altLang="nl-BE" sz="2800" dirty="0"/>
              <a:t>(2) </a:t>
            </a:r>
            <a:r>
              <a:rPr lang="nl-BE" altLang="nl-BE" sz="2800" dirty="0" err="1"/>
              <a:t>dissociative</a:t>
            </a:r>
            <a:r>
              <a:rPr lang="nl-BE" altLang="nl-BE" sz="2800" dirty="0"/>
              <a:t> </a:t>
            </a:r>
            <a:r>
              <a:rPr lang="nl-BE" altLang="nl-BE" sz="2800" dirty="0" err="1"/>
              <a:t>phenomena</a:t>
            </a:r>
            <a:endParaRPr lang="nl-BE" altLang="nl-BE" sz="2800" dirty="0"/>
          </a:p>
          <a:p>
            <a:pPr eaLnBrk="1" hangingPunct="1"/>
            <a:r>
              <a:rPr lang="nl-BE" altLang="nl-BE" sz="2800" dirty="0"/>
              <a:t>(3) </a:t>
            </a:r>
            <a:r>
              <a:rPr lang="nl-BE" altLang="nl-BE" sz="2800" dirty="0" err="1"/>
              <a:t>impulse</a:t>
            </a:r>
            <a:r>
              <a:rPr lang="nl-BE" altLang="nl-BE" sz="2800" dirty="0"/>
              <a:t> </a:t>
            </a:r>
            <a:r>
              <a:rPr lang="nl-BE" altLang="nl-BE" sz="2800" dirty="0" err="1"/>
              <a:t>dyscontrol</a:t>
            </a:r>
            <a:r>
              <a:rPr lang="nl-BE" altLang="nl-BE" sz="2800" dirty="0"/>
              <a:t> </a:t>
            </a:r>
            <a:r>
              <a:rPr lang="nl-BE" altLang="nl-BE" sz="2800" dirty="0" err="1"/>
              <a:t>problems</a:t>
            </a:r>
            <a:r>
              <a:rPr lang="nl-BE" altLang="nl-BE" sz="2800" dirty="0"/>
              <a:t> (</a:t>
            </a:r>
            <a:r>
              <a:rPr lang="nl-BE" altLang="nl-BE" sz="2800" dirty="0" err="1"/>
              <a:t>behavior</a:t>
            </a:r>
            <a:r>
              <a:rPr lang="nl-BE" altLang="nl-BE" sz="2800" dirty="0"/>
              <a:t> and </a:t>
            </a:r>
            <a:r>
              <a:rPr lang="nl-BE" altLang="nl-BE" sz="2800" dirty="0" err="1"/>
              <a:t>mood</a:t>
            </a:r>
            <a:r>
              <a:rPr lang="nl-BE" altLang="nl-BE" sz="2800" dirty="0"/>
              <a:t>)</a:t>
            </a:r>
          </a:p>
          <a:p>
            <a:pPr eaLnBrk="1" hangingPunct="1"/>
            <a:r>
              <a:rPr lang="nl-BE" altLang="nl-BE" sz="2800" dirty="0"/>
              <a:t>(4) </a:t>
            </a:r>
            <a:r>
              <a:rPr lang="nl-BE" altLang="nl-BE" sz="2800" dirty="0" err="1"/>
              <a:t>personality</a:t>
            </a:r>
            <a:r>
              <a:rPr lang="nl-BE" altLang="nl-BE" sz="2800" dirty="0"/>
              <a:t> </a:t>
            </a:r>
            <a:r>
              <a:rPr lang="nl-BE" altLang="nl-BE" sz="2800" dirty="0" err="1"/>
              <a:t>disorders</a:t>
            </a:r>
            <a:r>
              <a:rPr lang="nl-BE" altLang="nl-BE" sz="2800" dirty="0"/>
              <a:t> </a:t>
            </a:r>
            <a:r>
              <a:rPr lang="nl-BE" altLang="nl-BE" sz="2800" dirty="0" err="1"/>
              <a:t>for</a:t>
            </a:r>
            <a:r>
              <a:rPr lang="nl-BE" altLang="nl-BE" sz="2800" dirty="0"/>
              <a:t> </a:t>
            </a:r>
            <a:r>
              <a:rPr lang="nl-BE" altLang="nl-BE" sz="2800" dirty="0" err="1"/>
              <a:t>instance</a:t>
            </a:r>
            <a:r>
              <a:rPr lang="nl-BE" altLang="nl-BE" sz="2800" dirty="0"/>
              <a:t> borderline type in </a:t>
            </a:r>
            <a:r>
              <a:rPr lang="nl-BE" altLang="nl-BE" sz="2800" dirty="0" err="1"/>
              <a:t>combination</a:t>
            </a:r>
            <a:r>
              <a:rPr lang="nl-BE" altLang="nl-BE" sz="2800" dirty="0"/>
              <a:t> </a:t>
            </a:r>
            <a:r>
              <a:rPr lang="nl-BE" altLang="nl-BE" sz="2800" dirty="0" err="1"/>
              <a:t>with</a:t>
            </a:r>
            <a:r>
              <a:rPr lang="nl-BE" altLang="nl-BE" sz="2800" dirty="0"/>
              <a:t> </a:t>
            </a:r>
            <a:r>
              <a:rPr lang="nl-BE" altLang="nl-BE" sz="2800" dirty="0" err="1"/>
              <a:t>interpersonal</a:t>
            </a:r>
            <a:r>
              <a:rPr lang="nl-BE" altLang="nl-BE" sz="2800" dirty="0"/>
              <a:t> </a:t>
            </a:r>
            <a:r>
              <a:rPr lang="nl-BE" altLang="nl-BE" sz="2800" dirty="0" err="1"/>
              <a:t>problems</a:t>
            </a:r>
            <a:r>
              <a:rPr lang="nl-BE" altLang="nl-BE" sz="2800" dirty="0"/>
              <a:t>, </a:t>
            </a:r>
            <a:r>
              <a:rPr lang="nl-BE" altLang="nl-BE" sz="2800" dirty="0" err="1"/>
              <a:t>depression</a:t>
            </a:r>
            <a:r>
              <a:rPr lang="nl-BE" altLang="nl-BE" sz="2800" dirty="0"/>
              <a:t>, PTSD…</a:t>
            </a:r>
          </a:p>
          <a:p>
            <a:pPr eaLnBrk="1" hangingPunct="1"/>
            <a:endParaRPr lang="fr-BE" altLang="nl-BE" sz="2800" dirty="0"/>
          </a:p>
        </p:txBody>
      </p:sp>
      <p:sp>
        <p:nvSpPr>
          <p:cNvPr id="21508" name="Rectangle 4"/>
          <p:cNvSpPr>
            <a:spLocks noChangeArrowheads="1"/>
          </p:cNvSpPr>
          <p:nvPr/>
        </p:nvSpPr>
        <p:spPr bwMode="auto">
          <a:xfrm>
            <a:off x="-49213" y="3200400"/>
            <a:ext cx="1841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r-BE" altLang="nl-BE" sz="2400">
              <a:solidFill>
                <a:schemeClr val="tx2"/>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74501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2400" dirty="0"/>
              <a:t>FINDINGS in a recent meta analysis in 13059 ED clients               </a:t>
            </a:r>
            <a:r>
              <a:rPr lang="en-US" sz="1400" i="1" dirty="0" err="1"/>
              <a:t>Molendijk</a:t>
            </a:r>
            <a:r>
              <a:rPr lang="en-US" sz="1400" i="1" dirty="0"/>
              <a:t>, M. L., Hoek, H. W., Brewerton, T. D., &amp; </a:t>
            </a:r>
            <a:r>
              <a:rPr lang="en-US" sz="1400" i="1" dirty="0" err="1"/>
              <a:t>Elzinga</a:t>
            </a:r>
            <a:r>
              <a:rPr lang="en-US" sz="1400" i="1" dirty="0"/>
              <a:t>, B. M. (2017). Childhood maltreatment and eating disorder pathology: a systematic review and dose-response meta-analysis. Psychological Medicine, 1-15. doi:10.1017/S0033291716003561 </a:t>
            </a:r>
            <a:br>
              <a:rPr lang="nl-BE" sz="1400" dirty="0"/>
            </a:br>
            <a:endParaRPr lang="nl-BE" sz="1400" dirty="0"/>
          </a:p>
        </p:txBody>
      </p:sp>
      <p:sp>
        <p:nvSpPr>
          <p:cNvPr id="3" name="Tijdelijke aanduiding voor inhoud 2"/>
          <p:cNvSpPr>
            <a:spLocks noGrp="1"/>
          </p:cNvSpPr>
          <p:nvPr>
            <p:ph idx="1"/>
          </p:nvPr>
        </p:nvSpPr>
        <p:spPr/>
        <p:txBody>
          <a:bodyPr>
            <a:normAutofit fontScale="92500" lnSpcReduction="20000"/>
          </a:bodyPr>
          <a:lstStyle/>
          <a:p>
            <a:r>
              <a:rPr lang="en-US" dirty="0" err="1"/>
              <a:t>Molendijk</a:t>
            </a:r>
            <a:r>
              <a:rPr lang="en-US" dirty="0"/>
              <a:t> and </a:t>
            </a:r>
            <a:r>
              <a:rPr lang="en-US" dirty="0" err="1"/>
              <a:t>collegues</a:t>
            </a:r>
            <a:r>
              <a:rPr lang="en-US" dirty="0"/>
              <a:t> (2017) reported that the prevalence rates of CSA, CPA and CEA were respectively, 31%, 26% and 45% for all ED categories</a:t>
            </a:r>
          </a:p>
          <a:p>
            <a:endParaRPr lang="en-US" dirty="0"/>
          </a:p>
          <a:p>
            <a:r>
              <a:rPr lang="en-US" dirty="0"/>
              <a:t>The prevalence rates of any childhood trauma for each type of ED was higher (21–59%) than those reported by healthy (1-35%) and psychiatric (5-46%) control groups</a:t>
            </a:r>
          </a:p>
          <a:p>
            <a:endParaRPr lang="en-US" dirty="0"/>
          </a:p>
          <a:p>
            <a:r>
              <a:rPr lang="en-US" dirty="0"/>
              <a:t>ED patients with CM were more likely to be diagnosed with a co-morbid psychiatric disorder and to be suicidal relative to ED subjects who were not exposed to CM. </a:t>
            </a:r>
          </a:p>
          <a:p>
            <a:endParaRPr lang="en-US" b="1" dirty="0"/>
          </a:p>
          <a:p>
            <a:r>
              <a:rPr lang="en-US" b="1" dirty="0"/>
              <a:t>ED subjects exposed to CM reported an earlier age of ED onset, a more severe form of their illness and more frequent binge-purge behaviors compared to ED subjects who did not report CM (</a:t>
            </a:r>
            <a:r>
              <a:rPr lang="en-US" b="1" dirty="0" err="1"/>
              <a:t>Molendijk</a:t>
            </a:r>
            <a:r>
              <a:rPr lang="en-US" b="1" dirty="0"/>
              <a:t>, et al, 2016). </a:t>
            </a:r>
            <a:endParaRPr lang="nl-BE" b="1" dirty="0"/>
          </a:p>
          <a:p>
            <a:endParaRPr lang="en-US" dirty="0"/>
          </a:p>
          <a:p>
            <a:endParaRPr lang="nl-BE" dirty="0"/>
          </a:p>
        </p:txBody>
      </p:sp>
    </p:spTree>
    <p:extLst>
      <p:ext uri="{BB962C8B-B14F-4D97-AF65-F5344CB8AC3E}">
        <p14:creationId xmlns:p14="http://schemas.microsoft.com/office/powerpoint/2010/main" val="3446588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BE" altLang="nl-BE" dirty="0">
                <a:solidFill>
                  <a:schemeClr val="tx2">
                    <a:lumMod val="40000"/>
                    <a:lumOff val="60000"/>
                  </a:schemeClr>
                </a:solidFill>
              </a:rPr>
              <a:t>Research is </a:t>
            </a:r>
            <a:r>
              <a:rPr lang="nl-BE" altLang="nl-BE" dirty="0" err="1">
                <a:solidFill>
                  <a:schemeClr val="tx2">
                    <a:lumMod val="40000"/>
                    <a:lumOff val="60000"/>
                  </a:schemeClr>
                </a:solidFill>
              </a:rPr>
              <a:t>further</a:t>
            </a:r>
            <a:r>
              <a:rPr lang="nl-BE" altLang="nl-BE" dirty="0">
                <a:solidFill>
                  <a:schemeClr val="tx2">
                    <a:lumMod val="40000"/>
                    <a:lumOff val="60000"/>
                  </a:schemeClr>
                </a:solidFill>
              </a:rPr>
              <a:t> </a:t>
            </a:r>
            <a:r>
              <a:rPr lang="nl-BE" altLang="nl-BE" dirty="0" err="1">
                <a:solidFill>
                  <a:schemeClr val="tx2">
                    <a:lumMod val="40000"/>
                    <a:lumOff val="60000"/>
                  </a:schemeClr>
                </a:solidFill>
              </a:rPr>
              <a:t>showing</a:t>
            </a:r>
            <a:r>
              <a:rPr lang="nl-BE" altLang="nl-BE" dirty="0">
                <a:solidFill>
                  <a:schemeClr val="tx2">
                    <a:lumMod val="40000"/>
                    <a:lumOff val="60000"/>
                  </a:schemeClr>
                </a:solidFill>
              </a:rPr>
              <a:t> </a:t>
            </a:r>
            <a:r>
              <a:rPr lang="nl-BE" altLang="nl-BE" sz="1400" dirty="0">
                <a:solidFill>
                  <a:schemeClr val="tx2">
                    <a:lumMod val="40000"/>
                    <a:lumOff val="60000"/>
                  </a:schemeClr>
                </a:solidFill>
              </a:rPr>
              <a:t>(</a:t>
            </a:r>
            <a:r>
              <a:rPr lang="nl-BE" sz="1400" dirty="0" err="1"/>
              <a:t>Casilini</a:t>
            </a:r>
            <a:r>
              <a:rPr lang="nl-BE" sz="1400" dirty="0"/>
              <a:t>, M ., </a:t>
            </a:r>
            <a:r>
              <a:rPr lang="nl-BE" sz="1400" dirty="0" err="1"/>
              <a:t>Bartoli</a:t>
            </a:r>
            <a:r>
              <a:rPr lang="nl-BE" sz="1400" dirty="0"/>
              <a:t>, F ., </a:t>
            </a:r>
            <a:r>
              <a:rPr lang="nl-BE" sz="1400" dirty="0" err="1"/>
              <a:t>Crocamo</a:t>
            </a:r>
            <a:r>
              <a:rPr lang="nl-BE" sz="1400" dirty="0"/>
              <a:t>, C ., </a:t>
            </a:r>
            <a:r>
              <a:rPr lang="nl-BE" sz="1400" dirty="0" err="1"/>
              <a:t>Dakanalis</a:t>
            </a:r>
            <a:r>
              <a:rPr lang="nl-BE" sz="1400" dirty="0"/>
              <a:t>, A ., Clerici, M ., &amp; </a:t>
            </a:r>
            <a:r>
              <a:rPr lang="nl-BE" sz="1400" dirty="0" err="1"/>
              <a:t>Carrà</a:t>
            </a:r>
            <a:r>
              <a:rPr lang="nl-BE" sz="1400" dirty="0"/>
              <a:t>, G . (2016). </a:t>
            </a:r>
            <a:r>
              <a:rPr lang="nl-BE" sz="1400" dirty="0" err="1"/>
              <a:t>Disentangling</a:t>
            </a:r>
            <a:r>
              <a:rPr lang="nl-BE" sz="1400" dirty="0"/>
              <a:t> the </a:t>
            </a:r>
            <a:r>
              <a:rPr lang="nl-BE" sz="1400" dirty="0" err="1"/>
              <a:t>association</a:t>
            </a:r>
            <a:r>
              <a:rPr lang="nl-BE" sz="1400" dirty="0"/>
              <a:t> </a:t>
            </a:r>
            <a:r>
              <a:rPr lang="nl-BE" sz="1400" dirty="0" err="1"/>
              <a:t>between</a:t>
            </a:r>
            <a:r>
              <a:rPr lang="nl-BE" sz="1400" dirty="0"/>
              <a:t> </a:t>
            </a:r>
            <a:r>
              <a:rPr lang="nl-BE" sz="1400" dirty="0" err="1"/>
              <a:t>child</a:t>
            </a:r>
            <a:r>
              <a:rPr lang="nl-BE" sz="1400" dirty="0"/>
              <a:t> </a:t>
            </a:r>
            <a:r>
              <a:rPr lang="nl-BE" sz="1400" dirty="0" err="1"/>
              <a:t>abuse</a:t>
            </a:r>
            <a:r>
              <a:rPr lang="nl-BE" sz="1400" dirty="0"/>
              <a:t> and </a:t>
            </a:r>
            <a:r>
              <a:rPr lang="nl-BE" sz="1400" dirty="0" err="1"/>
              <a:t>eating</a:t>
            </a:r>
            <a:r>
              <a:rPr lang="nl-BE" sz="1400" dirty="0"/>
              <a:t> disorders: A </a:t>
            </a:r>
            <a:r>
              <a:rPr lang="nl-BE" sz="1400" dirty="0" err="1"/>
              <a:t>systematic</a:t>
            </a:r>
            <a:r>
              <a:rPr lang="nl-BE" sz="1400" dirty="0"/>
              <a:t> review </a:t>
            </a:r>
            <a:r>
              <a:rPr lang="nl-BE" sz="1400" dirty="0" err="1"/>
              <a:t>and</a:t>
            </a:r>
            <a:r>
              <a:rPr lang="nl-BE" sz="1400" dirty="0"/>
              <a:t> meta analysis. </a:t>
            </a:r>
            <a:r>
              <a:rPr lang="nl-BE" sz="1400" i="1" dirty="0" err="1"/>
              <a:t>Psychosomatic</a:t>
            </a:r>
            <a:r>
              <a:rPr lang="nl-BE" sz="1400" i="1" dirty="0"/>
              <a:t> </a:t>
            </a:r>
            <a:r>
              <a:rPr lang="nl-BE" sz="1400" i="1" dirty="0" err="1"/>
              <a:t>Medicine</a:t>
            </a:r>
            <a:r>
              <a:rPr lang="nl-BE" sz="1400" dirty="0"/>
              <a:t>, </a:t>
            </a:r>
            <a:r>
              <a:rPr lang="nl-BE" sz="1400" i="1" dirty="0"/>
              <a:t>78</a:t>
            </a:r>
            <a:r>
              <a:rPr lang="nl-BE" sz="1400" dirty="0"/>
              <a:t>(1), 79–90.) </a:t>
            </a:r>
            <a:endParaRPr lang="nl-BE" altLang="nl-BE" sz="1400" dirty="0">
              <a:solidFill>
                <a:schemeClr val="tx2">
                  <a:lumMod val="40000"/>
                  <a:lumOff val="60000"/>
                </a:schemeClr>
              </a:solidFill>
            </a:endParaRPr>
          </a:p>
        </p:txBody>
      </p:sp>
      <p:sp>
        <p:nvSpPr>
          <p:cNvPr id="25603" name="Tijdelijke aanduiding voor inhoud 2"/>
          <p:cNvSpPr>
            <a:spLocks noGrp="1"/>
          </p:cNvSpPr>
          <p:nvPr>
            <p:ph idx="1"/>
          </p:nvPr>
        </p:nvSpPr>
        <p:spPr>
          <a:xfrm>
            <a:off x="471488" y="1256846"/>
            <a:ext cx="8229600" cy="4525963"/>
          </a:xfrm>
        </p:spPr>
        <p:txBody>
          <a:bodyPr>
            <a:normAutofit lnSpcReduction="10000"/>
          </a:bodyPr>
          <a:lstStyle/>
          <a:p>
            <a:r>
              <a:rPr lang="nl-BE" altLang="nl-BE" sz="2800" dirty="0" err="1"/>
              <a:t>Emotional</a:t>
            </a:r>
            <a:r>
              <a:rPr lang="nl-BE" altLang="nl-BE" sz="2800" dirty="0"/>
              <a:t> and </a:t>
            </a:r>
            <a:r>
              <a:rPr lang="nl-BE" altLang="nl-BE" sz="2800" dirty="0" err="1"/>
              <a:t>sexual</a:t>
            </a:r>
            <a:r>
              <a:rPr lang="nl-BE" altLang="nl-BE" sz="2800" dirty="0"/>
              <a:t> </a:t>
            </a:r>
            <a:r>
              <a:rPr lang="nl-BE" altLang="nl-BE" sz="2800" dirty="0" err="1"/>
              <a:t>abuse</a:t>
            </a:r>
            <a:r>
              <a:rPr lang="nl-BE" altLang="nl-BE" sz="2800" dirty="0"/>
              <a:t> </a:t>
            </a:r>
            <a:r>
              <a:rPr lang="nl-BE" altLang="nl-BE" sz="2800" dirty="0" err="1"/>
              <a:t>results</a:t>
            </a:r>
            <a:r>
              <a:rPr lang="nl-BE" altLang="nl-BE" sz="2800" dirty="0"/>
              <a:t> in deficits in </a:t>
            </a:r>
            <a:r>
              <a:rPr lang="nl-BE" altLang="nl-BE" sz="2800" dirty="0" err="1"/>
              <a:t>emotion</a:t>
            </a:r>
            <a:r>
              <a:rPr lang="nl-BE" altLang="nl-BE" sz="2800" dirty="0"/>
              <a:t> </a:t>
            </a:r>
            <a:r>
              <a:rPr lang="nl-BE" altLang="nl-BE" sz="2800" dirty="0" err="1"/>
              <a:t>regulation</a:t>
            </a:r>
            <a:r>
              <a:rPr lang="nl-BE" altLang="nl-BE" sz="2800" dirty="0"/>
              <a:t> and/or </a:t>
            </a:r>
            <a:r>
              <a:rPr lang="nl-BE" altLang="nl-BE" sz="2800" dirty="0" err="1"/>
              <a:t>behavioral</a:t>
            </a:r>
            <a:r>
              <a:rPr lang="nl-BE" altLang="nl-BE" sz="2800" dirty="0"/>
              <a:t> control </a:t>
            </a:r>
            <a:r>
              <a:rPr lang="nl-BE" altLang="nl-BE" sz="2800" dirty="0" err="1"/>
              <a:t>reflected</a:t>
            </a:r>
            <a:r>
              <a:rPr lang="nl-BE" altLang="nl-BE" sz="2800" dirty="0"/>
              <a:t> </a:t>
            </a:r>
            <a:r>
              <a:rPr lang="nl-BE" altLang="nl-BE" sz="2800" dirty="0" err="1"/>
              <a:t>by</a:t>
            </a:r>
            <a:r>
              <a:rPr lang="nl-BE" altLang="nl-BE" sz="2800" dirty="0"/>
              <a:t> </a:t>
            </a:r>
            <a:r>
              <a:rPr lang="nl-BE" altLang="nl-BE" sz="2800" dirty="0" err="1"/>
              <a:t>dissociative</a:t>
            </a:r>
            <a:r>
              <a:rPr lang="nl-BE" altLang="nl-BE" sz="2800" dirty="0"/>
              <a:t> </a:t>
            </a:r>
            <a:r>
              <a:rPr lang="nl-BE" altLang="nl-BE" sz="2800" dirty="0" err="1"/>
              <a:t>symptoms</a:t>
            </a:r>
            <a:r>
              <a:rPr lang="nl-BE" altLang="nl-BE" sz="2800" dirty="0"/>
              <a:t>, </a:t>
            </a:r>
            <a:r>
              <a:rPr lang="nl-BE" altLang="nl-BE" sz="2800" dirty="0" err="1"/>
              <a:t>impulsivity</a:t>
            </a:r>
            <a:r>
              <a:rPr lang="nl-BE" altLang="nl-BE" sz="2800" dirty="0"/>
              <a:t> and </a:t>
            </a:r>
            <a:r>
              <a:rPr lang="nl-BE" altLang="nl-BE" sz="2800" dirty="0" err="1"/>
              <a:t>compulsivity</a:t>
            </a:r>
            <a:r>
              <a:rPr lang="nl-BE" altLang="nl-BE" sz="2800" dirty="0"/>
              <a:t> </a:t>
            </a:r>
          </a:p>
          <a:p>
            <a:r>
              <a:rPr lang="nl-BE" altLang="nl-BE" sz="2800" dirty="0"/>
              <a:t>These </a:t>
            </a:r>
            <a:r>
              <a:rPr lang="nl-BE" altLang="nl-BE" sz="2800" dirty="0" err="1"/>
              <a:t>symptoms</a:t>
            </a:r>
            <a:r>
              <a:rPr lang="nl-BE" altLang="nl-BE" sz="2800" dirty="0"/>
              <a:t> </a:t>
            </a:r>
            <a:r>
              <a:rPr lang="nl-BE" altLang="nl-BE" sz="2800" dirty="0" err="1"/>
              <a:t>may</a:t>
            </a:r>
            <a:r>
              <a:rPr lang="nl-BE" altLang="nl-BE" sz="2800" dirty="0"/>
              <a:t> have a </a:t>
            </a:r>
            <a:r>
              <a:rPr lang="nl-BE" altLang="nl-BE" sz="2800" dirty="0" err="1"/>
              <a:t>function</a:t>
            </a:r>
            <a:r>
              <a:rPr lang="nl-BE" altLang="nl-BE" sz="2800" dirty="0"/>
              <a:t> in </a:t>
            </a:r>
            <a:r>
              <a:rPr lang="nl-BE" altLang="nl-BE" sz="2800" dirty="0" err="1"/>
              <a:t>both</a:t>
            </a:r>
            <a:r>
              <a:rPr lang="nl-BE" altLang="nl-BE" sz="2800" dirty="0"/>
              <a:t> </a:t>
            </a:r>
            <a:r>
              <a:rPr lang="nl-BE" altLang="nl-BE" sz="2800" dirty="0" err="1"/>
              <a:t>the</a:t>
            </a:r>
            <a:r>
              <a:rPr lang="nl-BE" altLang="nl-BE" sz="2800" dirty="0"/>
              <a:t> development and maintenance of </a:t>
            </a:r>
            <a:r>
              <a:rPr lang="nl-BE" altLang="nl-BE" sz="2800" dirty="0" err="1"/>
              <a:t>the</a:t>
            </a:r>
            <a:r>
              <a:rPr lang="nl-BE" altLang="nl-BE" sz="2800" dirty="0"/>
              <a:t> </a:t>
            </a:r>
            <a:r>
              <a:rPr lang="nl-BE" altLang="nl-BE" sz="2800" dirty="0" err="1"/>
              <a:t>eating</a:t>
            </a:r>
            <a:r>
              <a:rPr lang="nl-BE" altLang="nl-BE" sz="2800" dirty="0"/>
              <a:t> disorder</a:t>
            </a:r>
          </a:p>
          <a:p>
            <a:r>
              <a:rPr lang="nl-BE" sz="2800" b="1" i="1" dirty="0"/>
              <a:t>Early attachment experiences (the quality of interpersonal relationships), negative self-referencing beliefs (involving shame and guilt), and dissociation may function as mediating factors between the trauma experience and the development of the Eds</a:t>
            </a:r>
            <a:r>
              <a:rPr lang="nl-BE" sz="1400" b="1" i="1" dirty="0"/>
              <a:t> </a:t>
            </a:r>
            <a:r>
              <a:rPr lang="nl-BE" sz="1400" b="1" i="1" dirty="0">
                <a:solidFill>
                  <a:srgbClr val="00A2DB"/>
                </a:solidFill>
              </a:rPr>
              <a:t>(Rabito-Alcon, MF, Baile &amp; Vanderlinden, 2021)</a:t>
            </a:r>
            <a:endParaRPr lang="nl-BE" altLang="nl-BE" sz="1400" b="1" i="1" dirty="0">
              <a:solidFill>
                <a:srgbClr val="00A2DB"/>
              </a:solidFill>
            </a:endParaRPr>
          </a:p>
        </p:txBody>
      </p:sp>
    </p:spTree>
    <p:extLst>
      <p:ext uri="{BB962C8B-B14F-4D97-AF65-F5344CB8AC3E}">
        <p14:creationId xmlns:p14="http://schemas.microsoft.com/office/powerpoint/2010/main" val="36418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idx="4294967295"/>
          </p:nvPr>
        </p:nvSpPr>
        <p:spPr>
          <a:xfrm>
            <a:off x="704850" y="1436688"/>
            <a:ext cx="7772400" cy="1470025"/>
          </a:xfrm>
        </p:spPr>
        <p:txBody>
          <a:bodyPr/>
          <a:lstStyle/>
          <a:p>
            <a:r>
              <a:rPr lang="nl-BE" sz="4800" dirty="0"/>
              <a:t>What is </a:t>
            </a:r>
            <a:r>
              <a:rPr lang="nl-BE" sz="4800" dirty="0" err="1"/>
              <a:t>the</a:t>
            </a:r>
            <a:r>
              <a:rPr lang="nl-BE" sz="4800" dirty="0"/>
              <a:t> impact of trauma on </a:t>
            </a:r>
            <a:r>
              <a:rPr lang="nl-BE" sz="4800" dirty="0" err="1"/>
              <a:t>our</a:t>
            </a:r>
            <a:r>
              <a:rPr lang="nl-BE" sz="4800" dirty="0"/>
              <a:t> </a:t>
            </a:r>
            <a:r>
              <a:rPr lang="nl-BE" sz="4800" dirty="0" err="1"/>
              <a:t>brain</a:t>
            </a:r>
            <a:r>
              <a:rPr lang="nl-BE" sz="4800" dirty="0"/>
              <a:t>? </a:t>
            </a:r>
            <a:br>
              <a:rPr lang="nl-BE" sz="4800" dirty="0"/>
            </a:br>
            <a:r>
              <a:rPr lang="nl-BE" sz="4800" dirty="0"/>
              <a:t>What do we </a:t>
            </a:r>
            <a:r>
              <a:rPr lang="nl-BE" sz="4800" dirty="0" err="1"/>
              <a:t>know</a:t>
            </a:r>
            <a:r>
              <a:rPr lang="nl-BE" sz="4800" dirty="0"/>
              <a:t>?</a:t>
            </a:r>
          </a:p>
        </p:txBody>
      </p:sp>
    </p:spTree>
    <p:extLst>
      <p:ext uri="{BB962C8B-B14F-4D97-AF65-F5344CB8AC3E}">
        <p14:creationId xmlns:p14="http://schemas.microsoft.com/office/powerpoint/2010/main" val="2739752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294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a:t>When </a:t>
            </a:r>
            <a:r>
              <a:rPr lang="nl-BE" dirty="0" err="1"/>
              <a:t>traumatised</a:t>
            </a:r>
            <a:r>
              <a:rPr lang="nl-BE" dirty="0"/>
              <a:t> </a:t>
            </a:r>
            <a:r>
              <a:rPr lang="nl-BE" dirty="0" err="1"/>
              <a:t>people</a:t>
            </a:r>
            <a:r>
              <a:rPr lang="nl-BE" dirty="0"/>
              <a:t> are </a:t>
            </a:r>
            <a:r>
              <a:rPr lang="nl-BE" dirty="0" err="1"/>
              <a:t>confronted</a:t>
            </a:r>
            <a:r>
              <a:rPr lang="nl-BE" dirty="0"/>
              <a:t> </a:t>
            </a:r>
            <a:r>
              <a:rPr lang="nl-BE" dirty="0" err="1"/>
              <a:t>with</a:t>
            </a:r>
            <a:r>
              <a:rPr lang="nl-BE" dirty="0"/>
              <a:t> images, memories, sounds, </a:t>
            </a:r>
            <a:r>
              <a:rPr lang="nl-BE" dirty="0" err="1"/>
              <a:t>smells</a:t>
            </a:r>
            <a:r>
              <a:rPr lang="nl-BE" dirty="0"/>
              <a:t>, </a:t>
            </a:r>
            <a:r>
              <a:rPr lang="nl-BE" dirty="0" err="1"/>
              <a:t>and</a:t>
            </a:r>
            <a:r>
              <a:rPr lang="nl-BE" dirty="0"/>
              <a:t>/or sounds </a:t>
            </a:r>
            <a:r>
              <a:rPr lang="nl-BE" dirty="0" err="1"/>
              <a:t>related</a:t>
            </a:r>
            <a:r>
              <a:rPr lang="nl-BE" dirty="0"/>
              <a:t> </a:t>
            </a:r>
            <a:r>
              <a:rPr lang="nl-BE" dirty="0" err="1"/>
              <a:t>to</a:t>
            </a:r>
            <a:r>
              <a:rPr lang="nl-BE" dirty="0"/>
              <a:t> </a:t>
            </a:r>
            <a:r>
              <a:rPr lang="nl-BE" dirty="0" err="1"/>
              <a:t>their</a:t>
            </a:r>
            <a:r>
              <a:rPr lang="nl-BE" dirty="0"/>
              <a:t> </a:t>
            </a:r>
            <a:r>
              <a:rPr lang="nl-BE" dirty="0" err="1"/>
              <a:t>particular</a:t>
            </a:r>
            <a:r>
              <a:rPr lang="nl-BE" dirty="0"/>
              <a:t> </a:t>
            </a:r>
            <a:r>
              <a:rPr lang="nl-BE" dirty="0" err="1"/>
              <a:t>experience</a:t>
            </a:r>
            <a:r>
              <a:rPr lang="nl-BE" dirty="0"/>
              <a:t>                                                      </a:t>
            </a:r>
          </a:p>
          <a:p>
            <a:r>
              <a:rPr lang="nl-BE" sz="4000" b="1" dirty="0">
                <a:solidFill>
                  <a:srgbClr val="FF0000"/>
                </a:solidFill>
              </a:rPr>
              <a:t>AMYGDALA REACTS WITH ALARM </a:t>
            </a:r>
            <a:r>
              <a:rPr lang="nl-BE" sz="4000" dirty="0" err="1"/>
              <a:t>and</a:t>
            </a:r>
            <a:r>
              <a:rPr lang="nl-BE" sz="4000" dirty="0"/>
              <a:t> triggers a cascade of stress </a:t>
            </a:r>
            <a:r>
              <a:rPr lang="nl-BE" sz="4000" dirty="0" err="1"/>
              <a:t>hormones</a:t>
            </a:r>
            <a:r>
              <a:rPr lang="nl-BE" sz="4000" dirty="0"/>
              <a:t> in </a:t>
            </a:r>
            <a:r>
              <a:rPr lang="nl-BE" sz="4000" dirty="0" err="1"/>
              <a:t>the</a:t>
            </a:r>
            <a:r>
              <a:rPr lang="nl-BE" sz="4000" dirty="0"/>
              <a:t> </a:t>
            </a:r>
            <a:r>
              <a:rPr lang="nl-BE" sz="4000" dirty="0" err="1"/>
              <a:t>brain</a:t>
            </a:r>
            <a:r>
              <a:rPr lang="nl-BE" sz="4000" dirty="0"/>
              <a:t>, </a:t>
            </a:r>
            <a:r>
              <a:rPr lang="nl-BE" sz="4000" dirty="0" err="1"/>
              <a:t>higher</a:t>
            </a:r>
            <a:r>
              <a:rPr lang="nl-BE" sz="4000" dirty="0"/>
              <a:t> </a:t>
            </a:r>
            <a:r>
              <a:rPr lang="nl-BE" sz="4000" dirty="0" err="1"/>
              <a:t>blood</a:t>
            </a:r>
            <a:r>
              <a:rPr lang="nl-BE" sz="4000" dirty="0"/>
              <a:t> </a:t>
            </a:r>
            <a:r>
              <a:rPr lang="nl-BE" sz="4000" dirty="0" err="1"/>
              <a:t>pressure</a:t>
            </a:r>
            <a:r>
              <a:rPr lang="nl-BE" sz="4000" dirty="0"/>
              <a:t>, </a:t>
            </a:r>
            <a:r>
              <a:rPr lang="nl-BE" sz="4000" dirty="0" err="1"/>
              <a:t>higher</a:t>
            </a:r>
            <a:r>
              <a:rPr lang="nl-BE" sz="4000" dirty="0"/>
              <a:t> </a:t>
            </a:r>
            <a:r>
              <a:rPr lang="nl-BE" sz="4000" dirty="0" err="1"/>
              <a:t>heart</a:t>
            </a:r>
            <a:r>
              <a:rPr lang="nl-BE" sz="4000" dirty="0"/>
              <a:t> </a:t>
            </a:r>
            <a:r>
              <a:rPr lang="nl-BE" sz="4000" dirty="0" err="1"/>
              <a:t>rate</a:t>
            </a:r>
            <a:r>
              <a:rPr lang="nl-BE" sz="4000" dirty="0"/>
              <a:t>, preparing </a:t>
            </a:r>
            <a:r>
              <a:rPr lang="nl-BE" sz="4000" dirty="0" err="1"/>
              <a:t>the</a:t>
            </a:r>
            <a:r>
              <a:rPr lang="nl-BE" sz="4000" dirty="0"/>
              <a:t> body </a:t>
            </a:r>
            <a:r>
              <a:rPr lang="nl-BE" sz="4000" dirty="0" err="1"/>
              <a:t>for</a:t>
            </a:r>
            <a:r>
              <a:rPr lang="nl-BE" sz="4000" dirty="0"/>
              <a:t> </a:t>
            </a:r>
            <a:r>
              <a:rPr lang="nl-BE" sz="4000" dirty="0" err="1"/>
              <a:t>fight</a:t>
            </a:r>
            <a:r>
              <a:rPr lang="nl-BE" sz="4000" dirty="0"/>
              <a:t> or flight </a:t>
            </a:r>
          </a:p>
        </p:txBody>
      </p:sp>
      <p:sp>
        <p:nvSpPr>
          <p:cNvPr id="3" name="Titel 2"/>
          <p:cNvSpPr>
            <a:spLocks noGrp="1"/>
          </p:cNvSpPr>
          <p:nvPr>
            <p:ph type="title"/>
          </p:nvPr>
        </p:nvSpPr>
        <p:spPr/>
        <p:txBody>
          <a:bodyPr/>
          <a:lstStyle/>
          <a:p>
            <a:r>
              <a:rPr lang="nl-BE" sz="4000" dirty="0"/>
              <a:t>What is </a:t>
            </a:r>
            <a:r>
              <a:rPr lang="nl-BE" sz="4000" dirty="0" err="1"/>
              <a:t>the</a:t>
            </a:r>
            <a:r>
              <a:rPr lang="nl-BE" sz="4000" dirty="0"/>
              <a:t> impact of trauma on </a:t>
            </a:r>
            <a:r>
              <a:rPr lang="nl-BE" sz="4000" dirty="0" err="1"/>
              <a:t>our</a:t>
            </a:r>
            <a:r>
              <a:rPr lang="nl-BE" sz="4000" dirty="0"/>
              <a:t> </a:t>
            </a:r>
            <a:r>
              <a:rPr lang="nl-BE" sz="4000" dirty="0" err="1"/>
              <a:t>brain</a:t>
            </a:r>
            <a:r>
              <a:rPr lang="nl-BE" sz="4000" dirty="0"/>
              <a:t>?            </a:t>
            </a:r>
            <a:r>
              <a:rPr lang="nl-BE" dirty="0">
                <a:solidFill>
                  <a:srgbClr val="FF0000"/>
                </a:solidFill>
              </a:rPr>
              <a:t>Finding </a:t>
            </a:r>
            <a:r>
              <a:rPr lang="nl-BE" dirty="0" err="1">
                <a:solidFill>
                  <a:srgbClr val="FF0000"/>
                </a:solidFill>
              </a:rPr>
              <a:t>nr</a:t>
            </a:r>
            <a:r>
              <a:rPr lang="nl-BE" dirty="0">
                <a:solidFill>
                  <a:srgbClr val="FF0000"/>
                </a:solidFill>
              </a:rPr>
              <a:t> 1</a:t>
            </a:r>
          </a:p>
        </p:txBody>
      </p:sp>
    </p:spTree>
    <p:extLst>
      <p:ext uri="{BB962C8B-B14F-4D97-AF65-F5344CB8AC3E}">
        <p14:creationId xmlns:p14="http://schemas.microsoft.com/office/powerpoint/2010/main" val="4205358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0" y="495301"/>
            <a:ext cx="9185314" cy="5505450"/>
          </a:xfrm>
        </p:spPr>
      </p:pic>
    </p:spTree>
    <p:extLst>
      <p:ext uri="{BB962C8B-B14F-4D97-AF65-F5344CB8AC3E}">
        <p14:creationId xmlns:p14="http://schemas.microsoft.com/office/powerpoint/2010/main" val="3913925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Autofit/>
          </a:bodyPr>
          <a:lstStyle/>
          <a:p>
            <a:r>
              <a:rPr lang="nl-BE" sz="2800" dirty="0"/>
              <a:t>At </a:t>
            </a:r>
            <a:r>
              <a:rPr lang="nl-BE" sz="2800" dirty="0" err="1"/>
              <a:t>the</a:t>
            </a:r>
            <a:r>
              <a:rPr lang="nl-BE" sz="2800" dirty="0"/>
              <a:t> </a:t>
            </a:r>
            <a:r>
              <a:rPr lang="nl-BE" sz="2800" dirty="0" err="1"/>
              <a:t>same</a:t>
            </a:r>
            <a:r>
              <a:rPr lang="nl-BE" sz="2800" dirty="0"/>
              <a:t> time : </a:t>
            </a:r>
            <a:r>
              <a:rPr lang="nl-BE" sz="2800" b="1" dirty="0" err="1">
                <a:solidFill>
                  <a:srgbClr val="FF0000"/>
                </a:solidFill>
              </a:rPr>
              <a:t>BROCAS’s</a:t>
            </a:r>
            <a:r>
              <a:rPr lang="nl-BE" sz="2800" dirty="0">
                <a:solidFill>
                  <a:srgbClr val="FF0000"/>
                </a:solidFill>
              </a:rPr>
              <a:t> area </a:t>
            </a:r>
            <a:r>
              <a:rPr lang="nl-BE" sz="2800" dirty="0"/>
              <a:t>(</a:t>
            </a:r>
            <a:r>
              <a:rPr lang="nl-BE" sz="2800" dirty="0" err="1"/>
              <a:t>our</a:t>
            </a:r>
            <a:r>
              <a:rPr lang="nl-BE" sz="2800" dirty="0"/>
              <a:t> speech center) </a:t>
            </a:r>
            <a:r>
              <a:rPr lang="nl-BE" sz="2800" dirty="0" err="1"/>
              <a:t>goes</a:t>
            </a:r>
            <a:r>
              <a:rPr lang="nl-BE" sz="2800" dirty="0"/>
              <a:t> </a:t>
            </a:r>
            <a:r>
              <a:rPr lang="nl-BE" sz="2800" b="1" dirty="0">
                <a:solidFill>
                  <a:srgbClr val="FF0000"/>
                </a:solidFill>
              </a:rPr>
              <a:t>OFFLINE</a:t>
            </a:r>
          </a:p>
          <a:p>
            <a:endParaRPr lang="nl-BE" sz="2800" b="1" dirty="0"/>
          </a:p>
          <a:p>
            <a:r>
              <a:rPr lang="nl-BE" sz="2800" b="1" dirty="0"/>
              <a:t>People are </a:t>
            </a:r>
            <a:r>
              <a:rPr lang="nl-BE" sz="2800" b="1" dirty="0" err="1"/>
              <a:t>confronted</a:t>
            </a:r>
            <a:r>
              <a:rPr lang="nl-BE" sz="2800" b="1" dirty="0"/>
              <a:t> </a:t>
            </a:r>
            <a:r>
              <a:rPr lang="nl-BE" sz="2800" b="1" dirty="0" err="1"/>
              <a:t>with</a:t>
            </a:r>
            <a:r>
              <a:rPr lang="nl-BE" sz="2800" b="1" dirty="0"/>
              <a:t> a state of </a:t>
            </a:r>
            <a:r>
              <a:rPr lang="nl-BE" sz="2800" b="1" dirty="0" err="1"/>
              <a:t>speechles</a:t>
            </a:r>
            <a:r>
              <a:rPr lang="nl-BE" sz="2800" b="1" dirty="0"/>
              <a:t>, </a:t>
            </a:r>
            <a:r>
              <a:rPr lang="nl-BE" sz="2800" b="1" dirty="0" err="1"/>
              <a:t>not</a:t>
            </a:r>
            <a:r>
              <a:rPr lang="nl-BE" sz="2800" b="1" dirty="0"/>
              <a:t> </a:t>
            </a:r>
            <a:r>
              <a:rPr lang="nl-BE" sz="2800" b="1" dirty="0" err="1"/>
              <a:t>able</a:t>
            </a:r>
            <a:r>
              <a:rPr lang="nl-BE" sz="2800" b="1" dirty="0"/>
              <a:t> </a:t>
            </a:r>
            <a:r>
              <a:rPr lang="nl-BE" sz="2800" b="1" dirty="0" err="1"/>
              <a:t>to</a:t>
            </a:r>
            <a:r>
              <a:rPr lang="nl-BE" sz="2800" b="1" dirty="0"/>
              <a:t> talk/</a:t>
            </a:r>
            <a:r>
              <a:rPr lang="nl-BE" sz="2800" b="1" dirty="0" err="1"/>
              <a:t>speak</a:t>
            </a:r>
            <a:r>
              <a:rPr lang="nl-BE" sz="2800" b="1" dirty="0"/>
              <a:t> </a:t>
            </a:r>
            <a:r>
              <a:rPr lang="nl-BE" sz="2800" b="1" dirty="0" err="1"/>
              <a:t>about</a:t>
            </a:r>
            <a:r>
              <a:rPr lang="nl-BE" sz="2800" b="1" dirty="0"/>
              <a:t> </a:t>
            </a:r>
            <a:r>
              <a:rPr lang="nl-BE" sz="2800" b="1" dirty="0" err="1"/>
              <a:t>what</a:t>
            </a:r>
            <a:r>
              <a:rPr lang="nl-BE" sz="2800" b="1" dirty="0"/>
              <a:t> is happening</a:t>
            </a:r>
          </a:p>
          <a:p>
            <a:endParaRPr lang="nl-BE" sz="2800" b="1" dirty="0"/>
          </a:p>
          <a:p>
            <a:endParaRPr lang="nl-BE" sz="2800" b="1" dirty="0"/>
          </a:p>
          <a:p>
            <a:r>
              <a:rPr lang="nl-BE" sz="2800" b="1" dirty="0" err="1"/>
              <a:t>This</a:t>
            </a:r>
            <a:r>
              <a:rPr lang="nl-BE" sz="2800" b="1" dirty="0"/>
              <a:t> can </a:t>
            </a:r>
            <a:r>
              <a:rPr lang="nl-BE" sz="2800" b="1" dirty="0" err="1"/>
              <a:t>explain</a:t>
            </a:r>
            <a:r>
              <a:rPr lang="nl-BE" sz="2800" b="1" dirty="0"/>
              <a:t> </a:t>
            </a:r>
            <a:r>
              <a:rPr lang="nl-BE" sz="2800" b="1" dirty="0" err="1"/>
              <a:t>why</a:t>
            </a:r>
            <a:r>
              <a:rPr lang="nl-BE" sz="2800" b="1" dirty="0"/>
              <a:t> </a:t>
            </a:r>
            <a:r>
              <a:rPr lang="nl-BE" sz="2800" b="1" dirty="0" err="1"/>
              <a:t>many</a:t>
            </a:r>
            <a:r>
              <a:rPr lang="nl-BE" sz="2800" b="1" dirty="0"/>
              <a:t> trauma </a:t>
            </a:r>
            <a:r>
              <a:rPr lang="nl-BE" sz="2800" b="1" dirty="0" err="1"/>
              <a:t>victims</a:t>
            </a:r>
            <a:r>
              <a:rPr lang="nl-BE" sz="2800" b="1" dirty="0"/>
              <a:t> </a:t>
            </a:r>
            <a:r>
              <a:rPr lang="nl-BE" sz="2800" b="1" dirty="0" err="1"/>
              <a:t>find</a:t>
            </a:r>
            <a:r>
              <a:rPr lang="nl-BE" sz="2800" b="1" dirty="0"/>
              <a:t> </a:t>
            </a:r>
            <a:r>
              <a:rPr lang="nl-BE" sz="2800" b="1" dirty="0" err="1"/>
              <a:t>it</a:t>
            </a:r>
            <a:r>
              <a:rPr lang="nl-BE" sz="2800" b="1" dirty="0"/>
              <a:t> </a:t>
            </a:r>
            <a:r>
              <a:rPr lang="nl-BE" sz="2800" b="1" dirty="0" err="1"/>
              <a:t>difficult</a:t>
            </a:r>
            <a:r>
              <a:rPr lang="nl-BE" sz="2800" b="1" dirty="0"/>
              <a:t> </a:t>
            </a:r>
            <a:r>
              <a:rPr lang="nl-BE" sz="2800" b="1" dirty="0" err="1"/>
              <a:t>to</a:t>
            </a:r>
            <a:r>
              <a:rPr lang="nl-BE" sz="2800" b="1" dirty="0"/>
              <a:t> </a:t>
            </a:r>
            <a:r>
              <a:rPr lang="nl-BE" sz="2800" b="1" dirty="0" err="1"/>
              <a:t>tell</a:t>
            </a:r>
            <a:r>
              <a:rPr lang="nl-BE" sz="2800" b="1" dirty="0"/>
              <a:t> </a:t>
            </a:r>
            <a:r>
              <a:rPr lang="nl-BE" sz="2800" b="1" dirty="0" err="1"/>
              <a:t>their</a:t>
            </a:r>
            <a:r>
              <a:rPr lang="nl-BE" sz="2800" b="1" dirty="0"/>
              <a:t> story </a:t>
            </a:r>
            <a:r>
              <a:rPr lang="nl-BE" sz="2800" b="1" dirty="0" err="1"/>
              <a:t>while</a:t>
            </a:r>
            <a:r>
              <a:rPr lang="nl-BE" sz="2800" b="1" dirty="0"/>
              <a:t> </a:t>
            </a:r>
            <a:r>
              <a:rPr lang="nl-BE" sz="2800" b="1" dirty="0" err="1"/>
              <a:t>the</a:t>
            </a:r>
            <a:r>
              <a:rPr lang="nl-BE" sz="2800" b="1" dirty="0"/>
              <a:t> body </a:t>
            </a:r>
            <a:r>
              <a:rPr lang="nl-BE" sz="2800" b="1" dirty="0" err="1"/>
              <a:t>experiences</a:t>
            </a:r>
            <a:r>
              <a:rPr lang="nl-BE" sz="2800" b="1" dirty="0"/>
              <a:t> intense </a:t>
            </a:r>
            <a:r>
              <a:rPr lang="nl-BE" sz="2800" b="1" dirty="0" err="1"/>
              <a:t>feelings</a:t>
            </a:r>
            <a:r>
              <a:rPr lang="nl-BE" sz="2800" b="1" dirty="0"/>
              <a:t> of rage </a:t>
            </a:r>
            <a:r>
              <a:rPr lang="nl-BE" sz="2800" b="1" dirty="0" err="1"/>
              <a:t>and</a:t>
            </a:r>
            <a:r>
              <a:rPr lang="nl-BE" sz="2800" b="1" dirty="0"/>
              <a:t> </a:t>
            </a:r>
            <a:r>
              <a:rPr lang="nl-BE" sz="2800" b="1" dirty="0" err="1"/>
              <a:t>anger</a:t>
            </a:r>
            <a:r>
              <a:rPr lang="nl-BE" sz="2800" b="1" dirty="0"/>
              <a:t>, </a:t>
            </a:r>
            <a:r>
              <a:rPr lang="nl-BE" sz="2800" b="1" dirty="0" err="1"/>
              <a:t>helplessness</a:t>
            </a:r>
            <a:r>
              <a:rPr lang="nl-BE" sz="2800" b="1" dirty="0"/>
              <a:t> </a:t>
            </a:r>
            <a:r>
              <a:rPr lang="nl-BE" sz="2800" b="1" dirty="0" err="1"/>
              <a:t>and</a:t>
            </a:r>
            <a:r>
              <a:rPr lang="nl-BE" sz="2800" b="1" dirty="0"/>
              <a:t> </a:t>
            </a:r>
            <a:r>
              <a:rPr lang="nl-BE" sz="2800" b="1" dirty="0" err="1"/>
              <a:t>anxiety</a:t>
            </a:r>
            <a:endParaRPr lang="nl-BE" sz="2800" b="1" dirty="0"/>
          </a:p>
        </p:txBody>
      </p:sp>
      <p:sp>
        <p:nvSpPr>
          <p:cNvPr id="3" name="Titel 2"/>
          <p:cNvSpPr>
            <a:spLocks noGrp="1"/>
          </p:cNvSpPr>
          <p:nvPr>
            <p:ph type="title"/>
          </p:nvPr>
        </p:nvSpPr>
        <p:spPr/>
        <p:txBody>
          <a:bodyPr/>
          <a:lstStyle/>
          <a:p>
            <a:r>
              <a:rPr lang="nl-BE" sz="4000" dirty="0"/>
              <a:t>What is </a:t>
            </a:r>
            <a:r>
              <a:rPr lang="nl-BE" sz="4000" dirty="0" err="1"/>
              <a:t>the</a:t>
            </a:r>
            <a:r>
              <a:rPr lang="nl-BE" sz="4000" dirty="0"/>
              <a:t> impact of trauma on </a:t>
            </a:r>
            <a:r>
              <a:rPr lang="nl-BE" sz="4000" dirty="0" err="1"/>
              <a:t>our</a:t>
            </a:r>
            <a:r>
              <a:rPr lang="nl-BE" sz="4000" dirty="0"/>
              <a:t> </a:t>
            </a:r>
            <a:r>
              <a:rPr lang="nl-BE" sz="4000" dirty="0" err="1"/>
              <a:t>brain</a:t>
            </a:r>
            <a:r>
              <a:rPr lang="nl-BE" sz="4000" dirty="0"/>
              <a:t>?            </a:t>
            </a:r>
            <a:r>
              <a:rPr lang="nl-BE" sz="3200" dirty="0">
                <a:solidFill>
                  <a:srgbClr val="FF0000"/>
                </a:solidFill>
              </a:rPr>
              <a:t>Finding </a:t>
            </a:r>
            <a:r>
              <a:rPr lang="nl-BE" sz="3200" dirty="0" err="1">
                <a:solidFill>
                  <a:srgbClr val="FF0000"/>
                </a:solidFill>
              </a:rPr>
              <a:t>nr</a:t>
            </a:r>
            <a:r>
              <a:rPr lang="nl-BE" sz="3200" dirty="0">
                <a:solidFill>
                  <a:srgbClr val="FF0000"/>
                </a:solidFill>
              </a:rPr>
              <a:t> 2  </a:t>
            </a:r>
            <a:endParaRPr lang="nl-BE" sz="3200" dirty="0"/>
          </a:p>
        </p:txBody>
      </p:sp>
    </p:spTree>
    <p:extLst>
      <p:ext uri="{BB962C8B-B14F-4D97-AF65-F5344CB8AC3E}">
        <p14:creationId xmlns:p14="http://schemas.microsoft.com/office/powerpoint/2010/main" val="251315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Introduction</a:t>
            </a:r>
            <a:endParaRPr lang="nl-BE" dirty="0"/>
          </a:p>
        </p:txBody>
      </p:sp>
      <p:sp>
        <p:nvSpPr>
          <p:cNvPr id="3" name="Tijdelijke aanduiding voor inhoud 2"/>
          <p:cNvSpPr>
            <a:spLocks noGrp="1"/>
          </p:cNvSpPr>
          <p:nvPr>
            <p:ph idx="1"/>
          </p:nvPr>
        </p:nvSpPr>
        <p:spPr/>
        <p:txBody>
          <a:bodyPr>
            <a:normAutofit/>
          </a:bodyPr>
          <a:lstStyle/>
          <a:p>
            <a:r>
              <a:rPr lang="nl-BE" sz="3600" dirty="0"/>
              <a:t>Eating </a:t>
            </a:r>
            <a:r>
              <a:rPr lang="nl-BE" sz="3600" dirty="0" err="1"/>
              <a:t>disorders</a:t>
            </a:r>
            <a:r>
              <a:rPr lang="nl-BE" sz="3600" dirty="0"/>
              <a:t> are complex and </a:t>
            </a:r>
            <a:r>
              <a:rPr lang="nl-BE" sz="3600" dirty="0" err="1"/>
              <a:t>serious</a:t>
            </a:r>
            <a:r>
              <a:rPr lang="nl-BE" sz="3600" dirty="0"/>
              <a:t> </a:t>
            </a:r>
            <a:r>
              <a:rPr lang="nl-BE" sz="3600" dirty="0" err="1"/>
              <a:t>ilnesses</a:t>
            </a:r>
            <a:r>
              <a:rPr lang="nl-BE" sz="3600" dirty="0"/>
              <a:t> </a:t>
            </a:r>
            <a:r>
              <a:rPr lang="nl-BE" sz="3600" dirty="0" err="1"/>
              <a:t>with</a:t>
            </a:r>
            <a:r>
              <a:rPr lang="nl-BE" sz="3600" dirty="0"/>
              <a:t> </a:t>
            </a:r>
            <a:r>
              <a:rPr lang="nl-BE" sz="3600" dirty="0" err="1"/>
              <a:t>mortality</a:t>
            </a:r>
            <a:r>
              <a:rPr lang="nl-BE" sz="3600" dirty="0"/>
              <a:t> </a:t>
            </a:r>
            <a:r>
              <a:rPr lang="nl-BE" sz="3600" dirty="0" err="1"/>
              <a:t>rates</a:t>
            </a:r>
            <a:r>
              <a:rPr lang="nl-BE" sz="3600" dirty="0"/>
              <a:t> </a:t>
            </a:r>
            <a:r>
              <a:rPr lang="nl-BE" sz="3600" dirty="0" err="1"/>
              <a:t>higher</a:t>
            </a:r>
            <a:r>
              <a:rPr lang="nl-BE" sz="3600" dirty="0"/>
              <a:t> </a:t>
            </a:r>
            <a:r>
              <a:rPr lang="nl-BE" sz="3600" dirty="0" err="1"/>
              <a:t>than</a:t>
            </a:r>
            <a:r>
              <a:rPr lang="nl-BE" sz="3600" dirty="0"/>
              <a:t> </a:t>
            </a:r>
            <a:r>
              <a:rPr lang="nl-BE" sz="3600" dirty="0" err="1"/>
              <a:t>any</a:t>
            </a:r>
            <a:r>
              <a:rPr lang="nl-BE" sz="3600" dirty="0"/>
              <a:t> </a:t>
            </a:r>
            <a:r>
              <a:rPr lang="nl-BE" sz="3600" dirty="0" err="1"/>
              <a:t>other</a:t>
            </a:r>
            <a:r>
              <a:rPr lang="nl-BE" sz="3600" dirty="0"/>
              <a:t> </a:t>
            </a:r>
            <a:r>
              <a:rPr lang="nl-BE" sz="3600" dirty="0" err="1"/>
              <a:t>psychiatric</a:t>
            </a:r>
            <a:r>
              <a:rPr lang="nl-BE" sz="3600" dirty="0"/>
              <a:t> disorder</a:t>
            </a:r>
          </a:p>
          <a:p>
            <a:r>
              <a:rPr lang="nl-BE" sz="3600" dirty="0" err="1"/>
              <a:t>ED’s</a:t>
            </a:r>
            <a:r>
              <a:rPr lang="nl-BE" sz="3600" dirty="0"/>
              <a:t> affect </a:t>
            </a:r>
            <a:r>
              <a:rPr lang="nl-BE" sz="3600" dirty="0" err="1"/>
              <a:t>between</a:t>
            </a:r>
            <a:r>
              <a:rPr lang="nl-BE" sz="3600" dirty="0"/>
              <a:t> 0,9-4% of </a:t>
            </a:r>
            <a:r>
              <a:rPr lang="nl-BE" sz="3600" dirty="0" err="1"/>
              <a:t>women</a:t>
            </a:r>
            <a:r>
              <a:rPr lang="nl-BE" sz="3600" dirty="0"/>
              <a:t> and 0,3% of men</a:t>
            </a:r>
          </a:p>
          <a:p>
            <a:r>
              <a:rPr lang="nl-BE" sz="3600" dirty="0" err="1"/>
              <a:t>Outcomes</a:t>
            </a:r>
            <a:r>
              <a:rPr lang="nl-BE" sz="3600" dirty="0"/>
              <a:t> (</a:t>
            </a:r>
            <a:r>
              <a:rPr lang="nl-BE" sz="3600" dirty="0" err="1"/>
              <a:t>less</a:t>
            </a:r>
            <a:r>
              <a:rPr lang="nl-BE" sz="3600" dirty="0"/>
              <a:t> </a:t>
            </a:r>
            <a:r>
              <a:rPr lang="nl-BE" sz="3600" dirty="0" err="1"/>
              <a:t>then</a:t>
            </a:r>
            <a:r>
              <a:rPr lang="nl-BE" sz="3600" dirty="0"/>
              <a:t> 50% </a:t>
            </a:r>
            <a:r>
              <a:rPr lang="nl-BE" sz="3600" dirty="0" err="1"/>
              <a:t>recover</a:t>
            </a:r>
            <a:r>
              <a:rPr lang="nl-BE" sz="3600" dirty="0"/>
              <a:t>) </a:t>
            </a:r>
            <a:r>
              <a:rPr lang="nl-BE" sz="3600" dirty="0" err="1"/>
              <a:t>remain</a:t>
            </a:r>
            <a:r>
              <a:rPr lang="nl-BE" sz="3600" dirty="0"/>
              <a:t> </a:t>
            </a:r>
            <a:r>
              <a:rPr lang="nl-BE" sz="3600" dirty="0" err="1"/>
              <a:t>unacceptably</a:t>
            </a:r>
            <a:r>
              <a:rPr lang="nl-BE" sz="3600" dirty="0"/>
              <a:t> low </a:t>
            </a:r>
          </a:p>
        </p:txBody>
      </p:sp>
    </p:spTree>
    <p:extLst>
      <p:ext uri="{BB962C8B-B14F-4D97-AF65-F5344CB8AC3E}">
        <p14:creationId xmlns:p14="http://schemas.microsoft.com/office/powerpoint/2010/main" val="471060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765" y="371477"/>
            <a:ext cx="8136469" cy="6102352"/>
          </a:xfrm>
        </p:spPr>
      </p:pic>
    </p:spTree>
    <p:extLst>
      <p:ext uri="{BB962C8B-B14F-4D97-AF65-F5344CB8AC3E}">
        <p14:creationId xmlns:p14="http://schemas.microsoft.com/office/powerpoint/2010/main" val="3386152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400" dirty="0"/>
              <a:t>What is </a:t>
            </a:r>
            <a:r>
              <a:rPr lang="nl-BE" sz="4400" dirty="0" err="1"/>
              <a:t>the</a:t>
            </a:r>
            <a:r>
              <a:rPr lang="nl-BE" sz="4400" dirty="0"/>
              <a:t> impact of trauma on </a:t>
            </a:r>
            <a:r>
              <a:rPr lang="nl-BE" sz="4400" dirty="0" err="1"/>
              <a:t>our</a:t>
            </a:r>
            <a:r>
              <a:rPr lang="nl-BE" sz="4400" dirty="0"/>
              <a:t> </a:t>
            </a:r>
            <a:r>
              <a:rPr lang="nl-BE" sz="4400" dirty="0" err="1"/>
              <a:t>brain</a:t>
            </a:r>
            <a:r>
              <a:rPr lang="nl-BE" sz="4400" dirty="0"/>
              <a:t>?</a:t>
            </a:r>
          </a:p>
        </p:txBody>
      </p:sp>
      <p:sp>
        <p:nvSpPr>
          <p:cNvPr id="3" name="Tijdelijke aanduiding voor inhoud 2"/>
          <p:cNvSpPr>
            <a:spLocks noGrp="1"/>
          </p:cNvSpPr>
          <p:nvPr>
            <p:ph idx="1"/>
          </p:nvPr>
        </p:nvSpPr>
        <p:spPr/>
        <p:txBody>
          <a:bodyPr>
            <a:normAutofit/>
          </a:bodyPr>
          <a:lstStyle/>
          <a:p>
            <a:endParaRPr lang="nl-BE" dirty="0"/>
          </a:p>
          <a:p>
            <a:r>
              <a:rPr lang="nl-BE" sz="3200" dirty="0"/>
              <a:t>When some experiences remind the trauma from the past, the brain reacts as if the trauma is happening in the </a:t>
            </a:r>
            <a:r>
              <a:rPr lang="nl-BE" sz="3200" b="1" dirty="0"/>
              <a:t>‘Here and Now’ </a:t>
            </a:r>
          </a:p>
          <a:p>
            <a:endParaRPr lang="nl-BE" sz="3200" b="1" dirty="0"/>
          </a:p>
          <a:p>
            <a:r>
              <a:rPr lang="nl-BE" sz="3200" b="1" dirty="0" err="1"/>
              <a:t>So</a:t>
            </a:r>
            <a:r>
              <a:rPr lang="nl-BE" sz="3200" b="1" dirty="0"/>
              <a:t> </a:t>
            </a:r>
            <a:r>
              <a:rPr lang="nl-BE" sz="3200" b="1" dirty="0" err="1"/>
              <a:t>traumatised</a:t>
            </a:r>
            <a:r>
              <a:rPr lang="nl-BE" sz="3200" b="1" dirty="0"/>
              <a:t> </a:t>
            </a:r>
            <a:r>
              <a:rPr lang="nl-BE" sz="3200" b="1" dirty="0" err="1"/>
              <a:t>people</a:t>
            </a:r>
            <a:r>
              <a:rPr lang="nl-BE" sz="3200" b="1" dirty="0"/>
              <a:t> keep on living in ‘</a:t>
            </a:r>
            <a:r>
              <a:rPr lang="nl-BE" sz="3200" b="1" dirty="0" err="1"/>
              <a:t>there</a:t>
            </a:r>
            <a:r>
              <a:rPr lang="nl-BE" sz="3200" b="1" dirty="0"/>
              <a:t>’ </a:t>
            </a:r>
            <a:r>
              <a:rPr lang="nl-BE" sz="3200" b="1" dirty="0" err="1"/>
              <a:t>and</a:t>
            </a:r>
            <a:r>
              <a:rPr lang="nl-BE" sz="3200" b="1" dirty="0"/>
              <a:t> ‘</a:t>
            </a:r>
            <a:r>
              <a:rPr lang="nl-BE" sz="3200" b="1" dirty="0" err="1"/>
              <a:t>the</a:t>
            </a:r>
            <a:r>
              <a:rPr lang="nl-BE" sz="3200" b="1" dirty="0"/>
              <a:t> past’ </a:t>
            </a:r>
            <a:r>
              <a:rPr lang="nl-BE" sz="3200" b="1" dirty="0" err="1"/>
              <a:t>and</a:t>
            </a:r>
            <a:r>
              <a:rPr lang="nl-BE" sz="3200" b="1" dirty="0"/>
              <a:t> </a:t>
            </a:r>
            <a:r>
              <a:rPr lang="nl-BE" sz="3200" b="1" dirty="0" err="1"/>
              <a:t>seem</a:t>
            </a:r>
            <a:r>
              <a:rPr lang="nl-BE" sz="3200" b="1" dirty="0"/>
              <a:t> </a:t>
            </a:r>
            <a:r>
              <a:rPr lang="nl-BE" sz="3200" b="1" dirty="0" err="1"/>
              <a:t>to</a:t>
            </a:r>
            <a:r>
              <a:rPr lang="nl-BE" sz="3200" b="1" dirty="0"/>
              <a:t> </a:t>
            </a:r>
            <a:r>
              <a:rPr lang="nl-BE" sz="3200" b="1" dirty="0" err="1"/>
              <a:t>be</a:t>
            </a:r>
            <a:r>
              <a:rPr lang="nl-BE" sz="3200" b="1" dirty="0"/>
              <a:t> </a:t>
            </a:r>
            <a:r>
              <a:rPr lang="nl-BE" sz="3200" b="1" dirty="0" err="1"/>
              <a:t>unable</a:t>
            </a:r>
            <a:r>
              <a:rPr lang="nl-BE" sz="3200" b="1" dirty="0"/>
              <a:t> </a:t>
            </a:r>
            <a:r>
              <a:rPr lang="nl-BE" sz="3200" b="1" dirty="0" err="1"/>
              <a:t>to</a:t>
            </a:r>
            <a:r>
              <a:rPr lang="nl-BE" sz="3200" b="1" dirty="0"/>
              <a:t> live </a:t>
            </a:r>
            <a:r>
              <a:rPr lang="nl-BE" sz="3200" b="1" dirty="0" err="1"/>
              <a:t>and</a:t>
            </a:r>
            <a:r>
              <a:rPr lang="nl-BE" sz="3200" b="1" dirty="0"/>
              <a:t> </a:t>
            </a:r>
            <a:r>
              <a:rPr lang="nl-BE" sz="3200" b="1" dirty="0" err="1"/>
              <a:t>experience</a:t>
            </a:r>
            <a:r>
              <a:rPr lang="nl-BE" sz="3200" b="1" dirty="0"/>
              <a:t> ‘</a:t>
            </a:r>
            <a:r>
              <a:rPr lang="nl-BE" sz="3200" b="1" dirty="0" err="1"/>
              <a:t>their</a:t>
            </a:r>
            <a:r>
              <a:rPr lang="nl-BE" sz="3200" b="1" dirty="0"/>
              <a:t> </a:t>
            </a:r>
            <a:r>
              <a:rPr lang="nl-BE" sz="3200" b="1" dirty="0" err="1"/>
              <a:t>actual</a:t>
            </a:r>
            <a:r>
              <a:rPr lang="nl-BE" sz="3200" b="1" dirty="0"/>
              <a:t> live’ in </a:t>
            </a:r>
            <a:r>
              <a:rPr lang="nl-BE" sz="3200" b="1" dirty="0" err="1"/>
              <a:t>the</a:t>
            </a:r>
            <a:r>
              <a:rPr lang="nl-BE" sz="3200" b="1" dirty="0"/>
              <a:t> ‘</a:t>
            </a:r>
            <a:r>
              <a:rPr lang="nl-BE" sz="3200" b="1" dirty="0" err="1"/>
              <a:t>here</a:t>
            </a:r>
            <a:r>
              <a:rPr lang="nl-BE" sz="3200" b="1" dirty="0"/>
              <a:t> </a:t>
            </a:r>
            <a:r>
              <a:rPr lang="nl-BE" sz="3200" b="1" dirty="0" err="1"/>
              <a:t>and</a:t>
            </a:r>
            <a:r>
              <a:rPr lang="nl-BE" sz="3200" b="1" dirty="0"/>
              <a:t> </a:t>
            </a:r>
            <a:r>
              <a:rPr lang="nl-BE" sz="3200" b="1" dirty="0" err="1"/>
              <a:t>now</a:t>
            </a:r>
            <a:r>
              <a:rPr lang="nl-BE" sz="3200" b="1" dirty="0"/>
              <a:t>’</a:t>
            </a:r>
          </a:p>
          <a:p>
            <a:endParaRPr lang="nl-BE" b="1" dirty="0"/>
          </a:p>
          <a:p>
            <a:endParaRPr lang="nl-BE" b="1" dirty="0"/>
          </a:p>
        </p:txBody>
      </p:sp>
    </p:spTree>
    <p:extLst>
      <p:ext uri="{BB962C8B-B14F-4D97-AF65-F5344CB8AC3E}">
        <p14:creationId xmlns:p14="http://schemas.microsoft.com/office/powerpoint/2010/main" val="555644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jdelijke aanduiding voor inhoud 2"/>
          <p:cNvSpPr>
            <a:spLocks noGrp="1"/>
          </p:cNvSpPr>
          <p:nvPr>
            <p:ph idx="1"/>
          </p:nvPr>
        </p:nvSpPr>
        <p:spPr>
          <a:xfrm>
            <a:off x="457200" y="1301037"/>
            <a:ext cx="8229600" cy="4525963"/>
          </a:xfrm>
        </p:spPr>
        <p:txBody>
          <a:bodyPr>
            <a:normAutofit fontScale="85000" lnSpcReduction="20000"/>
          </a:bodyPr>
          <a:lstStyle/>
          <a:p>
            <a:pPr marL="365760" indent="-256032" eaLnBrk="1" fontAlgn="auto" hangingPunct="1">
              <a:spcAft>
                <a:spcPts val="0"/>
              </a:spcAft>
              <a:buFont typeface="Wingdings 3"/>
              <a:buChar char=""/>
              <a:defRPr/>
            </a:pPr>
            <a:r>
              <a:rPr lang="nl-BE" sz="6600" dirty="0"/>
              <a:t>Eating Disorder?</a:t>
            </a:r>
          </a:p>
          <a:p>
            <a:pPr marL="365760" indent="-256032" eaLnBrk="1" fontAlgn="auto" hangingPunct="1">
              <a:spcAft>
                <a:spcPts val="0"/>
              </a:spcAft>
              <a:buFont typeface="Wingdings 3"/>
              <a:buChar char=""/>
              <a:defRPr/>
            </a:pPr>
            <a:r>
              <a:rPr lang="nl-BE" sz="6600" dirty="0"/>
              <a:t>PTSD? </a:t>
            </a:r>
          </a:p>
          <a:p>
            <a:pPr marL="365760" indent="-256032" eaLnBrk="1" fontAlgn="auto" hangingPunct="1">
              <a:spcAft>
                <a:spcPts val="0"/>
              </a:spcAft>
              <a:buFont typeface="Wingdings 3"/>
              <a:buChar char=""/>
              <a:defRPr/>
            </a:pPr>
            <a:r>
              <a:rPr lang="nl-BE" sz="6600" dirty="0" err="1"/>
              <a:t>Dissociative</a:t>
            </a:r>
            <a:r>
              <a:rPr lang="nl-BE" sz="6600" dirty="0"/>
              <a:t> disorder?</a:t>
            </a:r>
          </a:p>
          <a:p>
            <a:pPr marL="365760" indent="-256032" eaLnBrk="1" fontAlgn="auto" hangingPunct="1">
              <a:spcAft>
                <a:spcPts val="0"/>
              </a:spcAft>
              <a:buFont typeface="Wingdings 3"/>
              <a:buChar char=""/>
              <a:defRPr/>
            </a:pPr>
            <a:r>
              <a:rPr lang="nl-BE" sz="6600" dirty="0"/>
              <a:t>Borderline </a:t>
            </a:r>
            <a:r>
              <a:rPr lang="nl-BE" sz="6600" dirty="0" err="1"/>
              <a:t>Personality</a:t>
            </a:r>
            <a:r>
              <a:rPr lang="nl-BE" sz="6600" dirty="0"/>
              <a:t> Disorder?</a:t>
            </a:r>
          </a:p>
          <a:p>
            <a:pPr marL="365760" indent="-256032" eaLnBrk="1" fontAlgn="auto" hangingPunct="1">
              <a:spcAft>
                <a:spcPts val="0"/>
              </a:spcAft>
              <a:buFont typeface="Wingdings 3"/>
              <a:buChar char=""/>
              <a:defRPr/>
            </a:pPr>
            <a:r>
              <a:rPr lang="nl-BE" sz="6600" dirty="0"/>
              <a:t>Disorder of extreme stress (DESNOS)?</a:t>
            </a:r>
            <a:endParaRPr lang="nl-NL" sz="6600" dirty="0"/>
          </a:p>
        </p:txBody>
      </p:sp>
      <p:sp>
        <p:nvSpPr>
          <p:cNvPr id="22530" name="Titel 1"/>
          <p:cNvSpPr>
            <a:spLocks noGrp="1"/>
          </p:cNvSpPr>
          <p:nvPr>
            <p:ph type="title"/>
          </p:nvPr>
        </p:nvSpPr>
        <p:spPr/>
        <p:txBody>
          <a:bodyPr>
            <a:normAutofit/>
          </a:bodyPr>
          <a:lstStyle/>
          <a:p>
            <a:pPr eaLnBrk="1" fontAlgn="auto" hangingPunct="1">
              <a:spcAft>
                <a:spcPts val="0"/>
              </a:spcAft>
              <a:defRPr/>
            </a:pPr>
            <a:r>
              <a:rPr lang="nl-BE" dirty="0" err="1">
                <a:solidFill>
                  <a:srgbClr val="0070C0"/>
                </a:solidFill>
              </a:rPr>
              <a:t>Which</a:t>
            </a:r>
            <a:r>
              <a:rPr lang="nl-BE" dirty="0">
                <a:solidFill>
                  <a:srgbClr val="0070C0"/>
                </a:solidFill>
              </a:rPr>
              <a:t> diagnosis fits the best </a:t>
            </a:r>
            <a:r>
              <a:rPr lang="nl-BE" dirty="0" err="1">
                <a:solidFill>
                  <a:srgbClr val="0070C0"/>
                </a:solidFill>
              </a:rPr>
              <a:t>with</a:t>
            </a:r>
            <a:r>
              <a:rPr lang="nl-BE" dirty="0">
                <a:solidFill>
                  <a:srgbClr val="0070C0"/>
                </a:solidFill>
              </a:rPr>
              <a:t> these complex </a:t>
            </a:r>
            <a:r>
              <a:rPr lang="nl-BE" dirty="0" err="1">
                <a:solidFill>
                  <a:srgbClr val="0070C0"/>
                </a:solidFill>
              </a:rPr>
              <a:t>problems</a:t>
            </a:r>
            <a:r>
              <a:rPr lang="nl-BE" dirty="0">
                <a:solidFill>
                  <a:srgbClr val="0070C0"/>
                </a:solidFill>
              </a:rPr>
              <a:t> (</a:t>
            </a:r>
            <a:r>
              <a:rPr lang="nl-BE" dirty="0" err="1">
                <a:solidFill>
                  <a:srgbClr val="0070C0"/>
                </a:solidFill>
              </a:rPr>
              <a:t>chronic</a:t>
            </a:r>
            <a:r>
              <a:rPr lang="nl-BE" dirty="0">
                <a:solidFill>
                  <a:srgbClr val="0070C0"/>
                </a:solidFill>
              </a:rPr>
              <a:t> </a:t>
            </a:r>
            <a:r>
              <a:rPr lang="nl-BE" dirty="0" err="1">
                <a:solidFill>
                  <a:srgbClr val="0070C0"/>
                </a:solidFill>
              </a:rPr>
              <a:t>traumatization</a:t>
            </a:r>
            <a:r>
              <a:rPr lang="nl-BE" dirty="0">
                <a:solidFill>
                  <a:srgbClr val="0070C0"/>
                </a:solidFill>
              </a:rPr>
              <a:t>)? </a:t>
            </a:r>
            <a:endParaRPr lang="nl-NL" dirty="0">
              <a:solidFill>
                <a:srgbClr val="0070C0"/>
              </a:solidFill>
            </a:endParaRPr>
          </a:p>
        </p:txBody>
      </p:sp>
    </p:spTree>
    <p:extLst>
      <p:ext uri="{BB962C8B-B14F-4D97-AF65-F5344CB8AC3E}">
        <p14:creationId xmlns:p14="http://schemas.microsoft.com/office/powerpoint/2010/main" val="345240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282543" y="1465166"/>
            <a:ext cx="8229600" cy="4525962"/>
          </a:xfrm>
        </p:spPr>
        <p:txBody>
          <a:bodyPr/>
          <a:lstStyle/>
          <a:p>
            <a:pPr eaLnBrk="1" hangingPunct="1"/>
            <a:r>
              <a:rPr lang="nl-BE" altLang="nl-BE" sz="3600" dirty="0"/>
              <a:t>1. </a:t>
            </a:r>
            <a:r>
              <a:rPr lang="nl-BE" altLang="nl-BE" sz="3600" dirty="0" err="1">
                <a:solidFill>
                  <a:srgbClr val="FF0000"/>
                </a:solidFill>
              </a:rPr>
              <a:t>Alteration</a:t>
            </a:r>
            <a:r>
              <a:rPr lang="nl-BE" altLang="nl-BE" sz="3600" dirty="0">
                <a:solidFill>
                  <a:srgbClr val="FF0000"/>
                </a:solidFill>
              </a:rPr>
              <a:t> in </a:t>
            </a:r>
            <a:r>
              <a:rPr lang="nl-BE" altLang="nl-BE" sz="3600" dirty="0" err="1">
                <a:solidFill>
                  <a:srgbClr val="FF0000"/>
                </a:solidFill>
              </a:rPr>
              <a:t>regulation</a:t>
            </a:r>
            <a:r>
              <a:rPr lang="nl-BE" altLang="nl-BE" sz="3600" dirty="0">
                <a:solidFill>
                  <a:srgbClr val="FF0000"/>
                </a:solidFill>
              </a:rPr>
              <a:t> of affect </a:t>
            </a:r>
            <a:r>
              <a:rPr lang="nl-BE" altLang="nl-BE" sz="3600" dirty="0" err="1">
                <a:solidFill>
                  <a:srgbClr val="FF0000"/>
                </a:solidFill>
              </a:rPr>
              <a:t>and</a:t>
            </a:r>
            <a:r>
              <a:rPr lang="nl-BE" altLang="nl-BE" sz="3600" dirty="0">
                <a:solidFill>
                  <a:srgbClr val="FF0000"/>
                </a:solidFill>
              </a:rPr>
              <a:t> </a:t>
            </a:r>
            <a:r>
              <a:rPr lang="nl-BE" altLang="nl-BE" sz="3600" dirty="0" err="1">
                <a:solidFill>
                  <a:srgbClr val="FF0000"/>
                </a:solidFill>
              </a:rPr>
              <a:t>impulses</a:t>
            </a:r>
            <a:r>
              <a:rPr lang="nl-BE" altLang="nl-BE" sz="3600" dirty="0"/>
              <a:t>: affect </a:t>
            </a:r>
            <a:r>
              <a:rPr lang="nl-BE" altLang="nl-BE" sz="3600" dirty="0" err="1"/>
              <a:t>regulation</a:t>
            </a:r>
            <a:r>
              <a:rPr lang="nl-BE" altLang="nl-BE" sz="3600" dirty="0"/>
              <a:t>, </a:t>
            </a:r>
            <a:r>
              <a:rPr lang="nl-BE" altLang="nl-BE" sz="3600" dirty="0" err="1"/>
              <a:t>modulation</a:t>
            </a:r>
            <a:r>
              <a:rPr lang="nl-BE" altLang="nl-BE" sz="3600" dirty="0"/>
              <a:t> of </a:t>
            </a:r>
            <a:r>
              <a:rPr lang="nl-BE" altLang="nl-BE" sz="3600" dirty="0" err="1"/>
              <a:t>anger</a:t>
            </a:r>
            <a:r>
              <a:rPr lang="nl-BE" altLang="nl-BE" sz="3600" dirty="0"/>
              <a:t>, </a:t>
            </a:r>
            <a:r>
              <a:rPr lang="nl-BE" altLang="nl-BE" sz="3600" dirty="0" err="1"/>
              <a:t>self-destructive</a:t>
            </a:r>
            <a:r>
              <a:rPr lang="nl-BE" altLang="nl-BE" sz="3600" dirty="0"/>
              <a:t>, </a:t>
            </a:r>
            <a:r>
              <a:rPr lang="nl-BE" altLang="nl-BE" sz="3600" dirty="0" err="1"/>
              <a:t>suicidal</a:t>
            </a:r>
            <a:r>
              <a:rPr lang="nl-BE" altLang="nl-BE" sz="3600" dirty="0"/>
              <a:t> </a:t>
            </a:r>
            <a:r>
              <a:rPr lang="nl-BE" altLang="nl-BE" sz="3600" dirty="0" err="1"/>
              <a:t>preoccupation</a:t>
            </a:r>
            <a:r>
              <a:rPr lang="nl-BE" altLang="nl-BE" sz="3600" dirty="0"/>
              <a:t>, </a:t>
            </a:r>
            <a:r>
              <a:rPr lang="nl-BE" altLang="nl-BE" sz="3600" dirty="0" err="1"/>
              <a:t>sexual</a:t>
            </a:r>
            <a:r>
              <a:rPr lang="nl-BE" altLang="nl-BE" sz="3600" dirty="0"/>
              <a:t> </a:t>
            </a:r>
            <a:r>
              <a:rPr lang="nl-BE" altLang="nl-BE" sz="3600" dirty="0" err="1"/>
              <a:t>promiscuity</a:t>
            </a:r>
            <a:r>
              <a:rPr lang="nl-BE" altLang="nl-BE" sz="3600" dirty="0"/>
              <a:t>, risk </a:t>
            </a:r>
            <a:r>
              <a:rPr lang="nl-BE" altLang="nl-BE" sz="3600" dirty="0" err="1"/>
              <a:t>taking</a:t>
            </a:r>
            <a:r>
              <a:rPr lang="nl-BE" altLang="nl-BE" sz="3600" dirty="0"/>
              <a:t>, </a:t>
            </a:r>
            <a:r>
              <a:rPr lang="nl-BE" altLang="nl-BE" sz="3600" dirty="0" err="1"/>
              <a:t>binge</a:t>
            </a:r>
            <a:r>
              <a:rPr lang="nl-BE" altLang="nl-BE" sz="3600" dirty="0"/>
              <a:t> </a:t>
            </a:r>
            <a:r>
              <a:rPr lang="nl-BE" altLang="nl-BE" sz="3600" dirty="0" err="1"/>
              <a:t>eating</a:t>
            </a:r>
            <a:r>
              <a:rPr lang="nl-BE" altLang="nl-BE" sz="3600" dirty="0"/>
              <a:t>, </a:t>
            </a:r>
            <a:r>
              <a:rPr lang="nl-BE" altLang="nl-BE" sz="3600" dirty="0" err="1"/>
              <a:t>vomiting</a:t>
            </a:r>
            <a:r>
              <a:rPr lang="nl-BE" altLang="nl-BE" sz="3600" dirty="0"/>
              <a:t>,… </a:t>
            </a:r>
          </a:p>
          <a:p>
            <a:pPr eaLnBrk="1" hangingPunct="1"/>
            <a:r>
              <a:rPr lang="nl-BE" altLang="nl-BE" sz="3600" dirty="0"/>
              <a:t>2. </a:t>
            </a:r>
            <a:r>
              <a:rPr lang="nl-BE" altLang="nl-BE" sz="3600" dirty="0" err="1">
                <a:solidFill>
                  <a:srgbClr val="FF0000"/>
                </a:solidFill>
              </a:rPr>
              <a:t>Alteration</a:t>
            </a:r>
            <a:r>
              <a:rPr lang="nl-BE" altLang="nl-BE" sz="3600" dirty="0">
                <a:solidFill>
                  <a:srgbClr val="FF0000"/>
                </a:solidFill>
              </a:rPr>
              <a:t> in attention </a:t>
            </a:r>
            <a:r>
              <a:rPr lang="nl-BE" altLang="nl-BE" sz="3600" dirty="0" err="1">
                <a:solidFill>
                  <a:srgbClr val="FF0000"/>
                </a:solidFill>
              </a:rPr>
              <a:t>and</a:t>
            </a:r>
            <a:r>
              <a:rPr lang="nl-BE" altLang="nl-BE" sz="3600" dirty="0">
                <a:solidFill>
                  <a:srgbClr val="FF0000"/>
                </a:solidFill>
              </a:rPr>
              <a:t> </a:t>
            </a:r>
            <a:r>
              <a:rPr lang="nl-BE" altLang="nl-BE" sz="3600" dirty="0" err="1">
                <a:solidFill>
                  <a:srgbClr val="FF0000"/>
                </a:solidFill>
              </a:rPr>
              <a:t>consciousness</a:t>
            </a:r>
            <a:r>
              <a:rPr lang="nl-BE" altLang="nl-BE" sz="3600" dirty="0"/>
              <a:t>: </a:t>
            </a:r>
            <a:r>
              <a:rPr lang="nl-BE" altLang="nl-BE" sz="3600" dirty="0" err="1"/>
              <a:t>amnesia</a:t>
            </a:r>
            <a:r>
              <a:rPr lang="nl-BE" altLang="nl-BE" sz="3600" dirty="0"/>
              <a:t>, </a:t>
            </a:r>
            <a:r>
              <a:rPr lang="nl-BE" altLang="nl-BE" sz="3600" dirty="0" err="1"/>
              <a:t>transient</a:t>
            </a:r>
            <a:r>
              <a:rPr lang="nl-BE" altLang="nl-BE" sz="3600" dirty="0"/>
              <a:t> </a:t>
            </a:r>
            <a:r>
              <a:rPr lang="nl-BE" altLang="nl-BE" sz="3600" dirty="0" err="1"/>
              <a:t>dissociative</a:t>
            </a:r>
            <a:r>
              <a:rPr lang="nl-BE" altLang="nl-BE" sz="3600" dirty="0"/>
              <a:t> </a:t>
            </a:r>
            <a:r>
              <a:rPr lang="nl-BE" altLang="nl-BE" sz="3600" dirty="0" err="1"/>
              <a:t>states</a:t>
            </a:r>
            <a:r>
              <a:rPr lang="nl-BE" altLang="nl-BE" sz="3600" dirty="0"/>
              <a:t> </a:t>
            </a:r>
            <a:r>
              <a:rPr lang="nl-BE" altLang="nl-BE" sz="3600" dirty="0" err="1"/>
              <a:t>and</a:t>
            </a:r>
            <a:r>
              <a:rPr lang="nl-BE" altLang="nl-BE" sz="3600" dirty="0"/>
              <a:t> </a:t>
            </a:r>
            <a:r>
              <a:rPr lang="nl-BE" altLang="nl-BE" sz="3600" dirty="0" err="1"/>
              <a:t>depersonalization</a:t>
            </a:r>
            <a:r>
              <a:rPr lang="nl-BE" altLang="nl-BE" sz="3600" dirty="0"/>
              <a:t> </a:t>
            </a:r>
            <a:endParaRPr lang="nl-NL" altLang="nl-BE" sz="3600" dirty="0"/>
          </a:p>
        </p:txBody>
      </p:sp>
      <p:sp>
        <p:nvSpPr>
          <p:cNvPr id="23554" name="Rectangle 2"/>
          <p:cNvSpPr>
            <a:spLocks noGrp="1" noChangeArrowheads="1"/>
          </p:cNvSpPr>
          <p:nvPr>
            <p:ph type="title"/>
          </p:nvPr>
        </p:nvSpPr>
        <p:spPr/>
        <p:txBody>
          <a:bodyPr>
            <a:normAutofit fontScale="90000"/>
          </a:bodyPr>
          <a:lstStyle/>
          <a:p>
            <a:pPr eaLnBrk="1" fontAlgn="auto" hangingPunct="1">
              <a:spcAft>
                <a:spcPts val="0"/>
              </a:spcAft>
              <a:defRPr/>
            </a:pPr>
            <a:r>
              <a:rPr lang="nl-BE" sz="4000" dirty="0">
                <a:solidFill>
                  <a:srgbClr val="0070C0"/>
                </a:solidFill>
              </a:rPr>
              <a:t>Disorders of extreme stress ?? (DESNOS)</a:t>
            </a:r>
            <a:endParaRPr lang="nl-NL" sz="4000" dirty="0">
              <a:solidFill>
                <a:srgbClr val="0070C0"/>
              </a:solidFill>
            </a:endParaRPr>
          </a:p>
        </p:txBody>
      </p:sp>
    </p:spTree>
    <p:extLst>
      <p:ext uri="{BB962C8B-B14F-4D97-AF65-F5344CB8AC3E}">
        <p14:creationId xmlns:p14="http://schemas.microsoft.com/office/powerpoint/2010/main" val="936032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pPr eaLnBrk="1" hangingPunct="1"/>
            <a:r>
              <a:rPr lang="nl-BE" altLang="nl-BE" sz="3200" dirty="0"/>
              <a:t>3. </a:t>
            </a:r>
            <a:r>
              <a:rPr lang="nl-BE" altLang="nl-BE" sz="3200" dirty="0" err="1">
                <a:solidFill>
                  <a:srgbClr val="FF0000"/>
                </a:solidFill>
              </a:rPr>
              <a:t>Alteration</a:t>
            </a:r>
            <a:r>
              <a:rPr lang="nl-BE" altLang="nl-BE" sz="3200" dirty="0">
                <a:solidFill>
                  <a:srgbClr val="FF0000"/>
                </a:solidFill>
              </a:rPr>
              <a:t> in </a:t>
            </a:r>
            <a:r>
              <a:rPr lang="nl-BE" altLang="nl-BE" sz="3200" dirty="0" err="1">
                <a:solidFill>
                  <a:srgbClr val="FF0000"/>
                </a:solidFill>
              </a:rPr>
              <a:t>self-perception</a:t>
            </a:r>
            <a:r>
              <a:rPr lang="nl-BE" altLang="nl-BE" sz="3200" dirty="0"/>
              <a:t>: </a:t>
            </a:r>
            <a:r>
              <a:rPr lang="nl-BE" altLang="nl-BE" sz="3200" dirty="0" err="1"/>
              <a:t>ineffectiveness</a:t>
            </a:r>
            <a:r>
              <a:rPr lang="nl-BE" altLang="nl-BE" sz="3200" dirty="0"/>
              <a:t>, permanent </a:t>
            </a:r>
            <a:r>
              <a:rPr lang="nl-BE" altLang="nl-BE" sz="3200" dirty="0" err="1"/>
              <a:t>damage</a:t>
            </a:r>
            <a:r>
              <a:rPr lang="nl-BE" altLang="nl-BE" sz="3200" dirty="0"/>
              <a:t>, </a:t>
            </a:r>
            <a:r>
              <a:rPr lang="nl-BE" altLang="nl-BE" sz="3200" dirty="0" err="1"/>
              <a:t>guilt</a:t>
            </a:r>
            <a:r>
              <a:rPr lang="nl-BE" altLang="nl-BE" sz="3200" dirty="0"/>
              <a:t> </a:t>
            </a:r>
            <a:r>
              <a:rPr lang="nl-BE" altLang="nl-BE" sz="3200" dirty="0" err="1"/>
              <a:t>and</a:t>
            </a:r>
            <a:r>
              <a:rPr lang="nl-BE" altLang="nl-BE" sz="3200" dirty="0"/>
              <a:t> </a:t>
            </a:r>
            <a:r>
              <a:rPr lang="nl-BE" altLang="nl-BE" sz="3200" dirty="0" err="1"/>
              <a:t>responsability</a:t>
            </a:r>
            <a:r>
              <a:rPr lang="nl-BE" altLang="nl-BE" sz="3200" dirty="0"/>
              <a:t>, </a:t>
            </a:r>
            <a:r>
              <a:rPr lang="nl-BE" altLang="nl-BE" sz="3200" dirty="0" err="1"/>
              <a:t>shame</a:t>
            </a:r>
            <a:r>
              <a:rPr lang="nl-BE" altLang="nl-BE" sz="3200" dirty="0"/>
              <a:t>, </a:t>
            </a:r>
            <a:r>
              <a:rPr lang="nl-BE" altLang="nl-BE" sz="3200" dirty="0" err="1"/>
              <a:t>minimizing</a:t>
            </a:r>
            <a:endParaRPr lang="nl-BE" altLang="nl-BE" sz="3200" dirty="0"/>
          </a:p>
          <a:p>
            <a:pPr eaLnBrk="1" hangingPunct="1"/>
            <a:r>
              <a:rPr lang="nl-BE" altLang="nl-BE" sz="3200" dirty="0"/>
              <a:t>4. </a:t>
            </a:r>
            <a:r>
              <a:rPr lang="nl-BE" altLang="nl-BE" sz="3200" dirty="0" err="1">
                <a:solidFill>
                  <a:srgbClr val="FF0000"/>
                </a:solidFill>
              </a:rPr>
              <a:t>Alterations</a:t>
            </a:r>
            <a:r>
              <a:rPr lang="nl-BE" altLang="nl-BE" sz="3200" dirty="0">
                <a:solidFill>
                  <a:srgbClr val="FF0000"/>
                </a:solidFill>
              </a:rPr>
              <a:t> in </a:t>
            </a:r>
            <a:r>
              <a:rPr lang="nl-BE" altLang="nl-BE" sz="3200" dirty="0" err="1">
                <a:solidFill>
                  <a:srgbClr val="FF0000"/>
                </a:solidFill>
              </a:rPr>
              <a:t>perception</a:t>
            </a:r>
            <a:r>
              <a:rPr lang="nl-BE" altLang="nl-BE" sz="3200" dirty="0">
                <a:solidFill>
                  <a:srgbClr val="FF0000"/>
                </a:solidFill>
              </a:rPr>
              <a:t> of </a:t>
            </a:r>
            <a:r>
              <a:rPr lang="nl-BE" altLang="nl-BE" sz="3200" dirty="0" err="1">
                <a:solidFill>
                  <a:srgbClr val="FF0000"/>
                </a:solidFill>
              </a:rPr>
              <a:t>perpetrator</a:t>
            </a:r>
            <a:r>
              <a:rPr lang="nl-BE" altLang="nl-BE" sz="3200" dirty="0"/>
              <a:t>: </a:t>
            </a:r>
            <a:r>
              <a:rPr lang="nl-BE" altLang="nl-BE" sz="3200" dirty="0" err="1"/>
              <a:t>adopting</a:t>
            </a:r>
            <a:r>
              <a:rPr lang="nl-BE" altLang="nl-BE" sz="3200" dirty="0"/>
              <a:t> </a:t>
            </a:r>
            <a:r>
              <a:rPr lang="nl-BE" altLang="nl-BE" sz="3200" dirty="0" err="1"/>
              <a:t>distorted</a:t>
            </a:r>
            <a:r>
              <a:rPr lang="nl-BE" altLang="nl-BE" sz="3200" dirty="0"/>
              <a:t> beliefs, </a:t>
            </a:r>
            <a:r>
              <a:rPr lang="nl-BE" altLang="nl-BE" sz="3200" dirty="0" err="1"/>
              <a:t>idealization</a:t>
            </a:r>
            <a:r>
              <a:rPr lang="nl-BE" altLang="nl-BE" sz="3200" dirty="0"/>
              <a:t> of or </a:t>
            </a:r>
            <a:r>
              <a:rPr lang="nl-BE" altLang="nl-BE" sz="3200" dirty="0" err="1"/>
              <a:t>preoccupation</a:t>
            </a:r>
            <a:r>
              <a:rPr lang="nl-BE" altLang="nl-BE" sz="3200" dirty="0"/>
              <a:t> </a:t>
            </a:r>
            <a:r>
              <a:rPr lang="nl-BE" altLang="nl-BE" sz="3200" dirty="0" err="1"/>
              <a:t>with</a:t>
            </a:r>
            <a:r>
              <a:rPr lang="nl-BE" altLang="nl-BE" sz="3200" dirty="0"/>
              <a:t> </a:t>
            </a:r>
            <a:r>
              <a:rPr lang="nl-BE" altLang="nl-BE" sz="3200" dirty="0" err="1"/>
              <a:t>perpetrator</a:t>
            </a:r>
            <a:r>
              <a:rPr lang="nl-BE" altLang="nl-BE" sz="3200" dirty="0"/>
              <a:t> </a:t>
            </a:r>
          </a:p>
          <a:p>
            <a:pPr eaLnBrk="1" hangingPunct="1"/>
            <a:r>
              <a:rPr lang="nl-BE" altLang="nl-BE" sz="3200" dirty="0"/>
              <a:t>5. </a:t>
            </a:r>
            <a:r>
              <a:rPr lang="nl-BE" altLang="nl-BE" sz="3200" dirty="0" err="1">
                <a:solidFill>
                  <a:srgbClr val="FF0000"/>
                </a:solidFill>
              </a:rPr>
              <a:t>Alteration</a:t>
            </a:r>
            <a:r>
              <a:rPr lang="nl-BE" altLang="nl-BE" sz="3200" dirty="0">
                <a:solidFill>
                  <a:srgbClr val="FF0000"/>
                </a:solidFill>
              </a:rPr>
              <a:t> in relations </a:t>
            </a:r>
            <a:r>
              <a:rPr lang="nl-BE" altLang="nl-BE" sz="3200" dirty="0" err="1">
                <a:solidFill>
                  <a:srgbClr val="FF0000"/>
                </a:solidFill>
              </a:rPr>
              <a:t>with</a:t>
            </a:r>
            <a:r>
              <a:rPr lang="nl-BE" altLang="nl-BE" sz="3200" dirty="0">
                <a:solidFill>
                  <a:srgbClr val="FF0000"/>
                </a:solidFill>
              </a:rPr>
              <a:t> </a:t>
            </a:r>
            <a:r>
              <a:rPr lang="nl-BE" altLang="nl-BE" sz="3200" dirty="0" err="1">
                <a:solidFill>
                  <a:srgbClr val="FF0000"/>
                </a:solidFill>
              </a:rPr>
              <a:t>others</a:t>
            </a:r>
            <a:r>
              <a:rPr lang="nl-BE" altLang="nl-BE" sz="3200" dirty="0"/>
              <a:t>: </a:t>
            </a:r>
            <a:r>
              <a:rPr lang="nl-BE" altLang="nl-BE" sz="3200" dirty="0" err="1"/>
              <a:t>inability</a:t>
            </a:r>
            <a:r>
              <a:rPr lang="nl-BE" altLang="nl-BE" sz="3200" dirty="0"/>
              <a:t> </a:t>
            </a:r>
            <a:r>
              <a:rPr lang="nl-BE" altLang="nl-BE" sz="3200" dirty="0" err="1"/>
              <a:t>to</a:t>
            </a:r>
            <a:r>
              <a:rPr lang="nl-BE" altLang="nl-BE" sz="3200" dirty="0"/>
              <a:t> trust, </a:t>
            </a:r>
            <a:r>
              <a:rPr lang="nl-BE" altLang="nl-BE" sz="3200" dirty="0" err="1"/>
              <a:t>revictimization</a:t>
            </a:r>
            <a:r>
              <a:rPr lang="nl-BE" altLang="nl-BE" sz="3200" dirty="0"/>
              <a:t>, </a:t>
            </a:r>
            <a:r>
              <a:rPr lang="nl-BE" altLang="nl-BE" sz="3200" dirty="0" err="1"/>
              <a:t>victimizing</a:t>
            </a:r>
            <a:r>
              <a:rPr lang="nl-BE" altLang="nl-BE" sz="3200" dirty="0"/>
              <a:t> </a:t>
            </a:r>
            <a:r>
              <a:rPr lang="nl-BE" altLang="nl-BE" sz="3200" dirty="0" err="1"/>
              <a:t>others</a:t>
            </a:r>
            <a:r>
              <a:rPr lang="nl-BE" altLang="nl-BE" sz="3200" dirty="0"/>
              <a:t> </a:t>
            </a:r>
          </a:p>
          <a:p>
            <a:pPr eaLnBrk="1" hangingPunct="1"/>
            <a:endParaRPr lang="nl-NL" altLang="nl-BE" sz="2800" dirty="0"/>
          </a:p>
        </p:txBody>
      </p:sp>
      <p:sp>
        <p:nvSpPr>
          <p:cNvPr id="24578" name="Rectangle 2"/>
          <p:cNvSpPr>
            <a:spLocks noGrp="1" noChangeArrowheads="1"/>
          </p:cNvSpPr>
          <p:nvPr>
            <p:ph type="title"/>
          </p:nvPr>
        </p:nvSpPr>
        <p:spPr/>
        <p:txBody>
          <a:bodyPr/>
          <a:lstStyle/>
          <a:p>
            <a:pPr>
              <a:defRPr/>
            </a:pPr>
            <a:r>
              <a:rPr lang="nl-BE" sz="4400" dirty="0">
                <a:solidFill>
                  <a:srgbClr val="0070C0"/>
                </a:solidFill>
              </a:rPr>
              <a:t>Disorders of extreme stress</a:t>
            </a:r>
            <a:endParaRPr lang="nl-NL" sz="4400" dirty="0">
              <a:solidFill>
                <a:srgbClr val="14ABE0"/>
              </a:solidFill>
            </a:endParaRPr>
          </a:p>
        </p:txBody>
      </p:sp>
    </p:spTree>
    <p:extLst>
      <p:ext uri="{BB962C8B-B14F-4D97-AF65-F5344CB8AC3E}">
        <p14:creationId xmlns:p14="http://schemas.microsoft.com/office/powerpoint/2010/main" val="4266046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28625" y="1643063"/>
            <a:ext cx="8229600" cy="4525962"/>
          </a:xfrm>
        </p:spPr>
        <p:txBody>
          <a:bodyPr>
            <a:normAutofit lnSpcReduction="10000"/>
          </a:bodyPr>
          <a:lstStyle/>
          <a:p>
            <a:pPr eaLnBrk="1" hangingPunct="1"/>
            <a:r>
              <a:rPr lang="nl-BE" altLang="nl-BE" sz="3200" dirty="0"/>
              <a:t>6. </a:t>
            </a:r>
            <a:r>
              <a:rPr lang="nl-BE" altLang="nl-BE" sz="3200" dirty="0" err="1">
                <a:solidFill>
                  <a:srgbClr val="FF0000"/>
                </a:solidFill>
              </a:rPr>
              <a:t>Somatization</a:t>
            </a:r>
            <a:r>
              <a:rPr lang="nl-BE" altLang="nl-BE" sz="3200" dirty="0"/>
              <a:t>: </a:t>
            </a:r>
            <a:r>
              <a:rPr lang="nl-BE" altLang="nl-BE" sz="3200" dirty="0" err="1"/>
              <a:t>digestive</a:t>
            </a:r>
            <a:r>
              <a:rPr lang="nl-BE" altLang="nl-BE" sz="3200" dirty="0"/>
              <a:t> system, </a:t>
            </a:r>
            <a:r>
              <a:rPr lang="nl-BE" altLang="nl-BE" sz="3200" dirty="0" err="1"/>
              <a:t>chronic</a:t>
            </a:r>
            <a:r>
              <a:rPr lang="nl-BE" altLang="nl-BE" sz="3200" dirty="0"/>
              <a:t> </a:t>
            </a:r>
            <a:r>
              <a:rPr lang="nl-BE" altLang="nl-BE" sz="3200" dirty="0" err="1"/>
              <a:t>pain</a:t>
            </a:r>
            <a:r>
              <a:rPr lang="nl-BE" altLang="nl-BE" sz="3200" dirty="0"/>
              <a:t>, </a:t>
            </a:r>
            <a:r>
              <a:rPr lang="nl-BE" altLang="nl-BE" sz="3200" dirty="0" err="1"/>
              <a:t>cardiopulmonary</a:t>
            </a:r>
            <a:r>
              <a:rPr lang="nl-BE" altLang="nl-BE" sz="3200" dirty="0"/>
              <a:t> </a:t>
            </a:r>
            <a:r>
              <a:rPr lang="nl-BE" altLang="nl-BE" sz="3200" dirty="0" err="1"/>
              <a:t>symptoms</a:t>
            </a:r>
            <a:r>
              <a:rPr lang="nl-BE" altLang="nl-BE" sz="3200" dirty="0"/>
              <a:t>, </a:t>
            </a:r>
            <a:r>
              <a:rPr lang="nl-BE" altLang="nl-BE" sz="3200" dirty="0" err="1"/>
              <a:t>conversion</a:t>
            </a:r>
            <a:r>
              <a:rPr lang="nl-BE" altLang="nl-BE" sz="3200" dirty="0"/>
              <a:t>, </a:t>
            </a:r>
            <a:r>
              <a:rPr lang="nl-BE" altLang="nl-BE" sz="3200" dirty="0" err="1"/>
              <a:t>sexual</a:t>
            </a:r>
            <a:r>
              <a:rPr lang="nl-BE" altLang="nl-BE" sz="3200" dirty="0"/>
              <a:t> </a:t>
            </a:r>
            <a:r>
              <a:rPr lang="nl-BE" altLang="nl-BE" sz="3200" dirty="0" err="1"/>
              <a:t>symptoms</a:t>
            </a:r>
            <a:r>
              <a:rPr lang="nl-BE" altLang="nl-BE" sz="3200" dirty="0"/>
              <a:t>, </a:t>
            </a:r>
            <a:r>
              <a:rPr lang="nl-BE" altLang="nl-BE" sz="3200" dirty="0" err="1"/>
              <a:t>eating</a:t>
            </a:r>
            <a:r>
              <a:rPr lang="nl-BE" altLang="nl-BE" sz="3200" dirty="0"/>
              <a:t> </a:t>
            </a:r>
            <a:r>
              <a:rPr lang="nl-BE" altLang="nl-BE" sz="3200" dirty="0" err="1"/>
              <a:t>problems</a:t>
            </a:r>
            <a:endParaRPr lang="nl-BE" altLang="nl-BE" sz="3200" dirty="0"/>
          </a:p>
          <a:p>
            <a:pPr eaLnBrk="1" hangingPunct="1"/>
            <a:r>
              <a:rPr lang="nl-BE" altLang="nl-BE" sz="3200" dirty="0"/>
              <a:t>7. </a:t>
            </a:r>
            <a:r>
              <a:rPr lang="nl-BE" altLang="nl-BE" sz="3200" dirty="0" err="1">
                <a:solidFill>
                  <a:srgbClr val="FF0000"/>
                </a:solidFill>
              </a:rPr>
              <a:t>Alterations</a:t>
            </a:r>
            <a:r>
              <a:rPr lang="nl-BE" altLang="nl-BE" sz="3200" dirty="0">
                <a:solidFill>
                  <a:srgbClr val="FF0000"/>
                </a:solidFill>
              </a:rPr>
              <a:t> in systems of </a:t>
            </a:r>
            <a:r>
              <a:rPr lang="nl-BE" altLang="nl-BE" sz="3200" dirty="0" err="1">
                <a:solidFill>
                  <a:srgbClr val="FF0000"/>
                </a:solidFill>
              </a:rPr>
              <a:t>meaning</a:t>
            </a:r>
            <a:r>
              <a:rPr lang="nl-BE" altLang="nl-BE" sz="3200" dirty="0"/>
              <a:t>: </a:t>
            </a:r>
            <a:r>
              <a:rPr lang="nl-BE" altLang="nl-BE" sz="3200" dirty="0" err="1"/>
              <a:t>despair</a:t>
            </a:r>
            <a:r>
              <a:rPr lang="nl-BE" altLang="nl-BE" sz="3200" dirty="0"/>
              <a:t> </a:t>
            </a:r>
            <a:r>
              <a:rPr lang="nl-BE" altLang="nl-BE" sz="3200" dirty="0" err="1"/>
              <a:t>and</a:t>
            </a:r>
            <a:r>
              <a:rPr lang="nl-BE" altLang="nl-BE" sz="3200" dirty="0"/>
              <a:t> </a:t>
            </a:r>
            <a:r>
              <a:rPr lang="nl-BE" altLang="nl-BE" sz="3200" dirty="0" err="1"/>
              <a:t>hopelesness</a:t>
            </a:r>
            <a:r>
              <a:rPr lang="nl-BE" altLang="nl-BE" sz="3200" dirty="0"/>
              <a:t>,  </a:t>
            </a:r>
            <a:r>
              <a:rPr lang="nl-BE" altLang="nl-BE" sz="3200" dirty="0" err="1"/>
              <a:t>loss</a:t>
            </a:r>
            <a:r>
              <a:rPr lang="nl-BE" altLang="nl-BE" sz="3200" dirty="0"/>
              <a:t> of </a:t>
            </a:r>
            <a:r>
              <a:rPr lang="nl-BE" altLang="nl-BE" sz="3200" dirty="0" err="1"/>
              <a:t>previously</a:t>
            </a:r>
            <a:r>
              <a:rPr lang="nl-BE" altLang="nl-BE" sz="3200" dirty="0"/>
              <a:t> </a:t>
            </a:r>
            <a:r>
              <a:rPr lang="nl-BE" altLang="nl-BE" sz="3200" dirty="0" err="1"/>
              <a:t>sustaining</a:t>
            </a:r>
            <a:r>
              <a:rPr lang="nl-BE" altLang="nl-BE" sz="3200" dirty="0"/>
              <a:t> beliefs    </a:t>
            </a:r>
          </a:p>
          <a:p>
            <a:pPr eaLnBrk="1" hangingPunct="1"/>
            <a:endParaRPr lang="nl-BE" altLang="nl-BE" sz="3200" i="1" dirty="0"/>
          </a:p>
          <a:p>
            <a:pPr eaLnBrk="1" hangingPunct="1"/>
            <a:r>
              <a:rPr lang="nl-BE" altLang="nl-BE" sz="3200" i="1" dirty="0"/>
              <a:t>*Reference: </a:t>
            </a:r>
            <a:r>
              <a:rPr lang="nl-BE" altLang="nl-BE" sz="3200" i="1" dirty="0" err="1"/>
              <a:t>Pelcovitz</a:t>
            </a:r>
            <a:r>
              <a:rPr lang="nl-BE" altLang="nl-BE" sz="3200" i="1" dirty="0"/>
              <a:t>, van der Kolk, Roth, Mandel, Kaplan &amp; </a:t>
            </a:r>
            <a:r>
              <a:rPr lang="nl-BE" altLang="nl-BE" sz="3200" i="1" dirty="0" err="1"/>
              <a:t>Resick</a:t>
            </a:r>
            <a:r>
              <a:rPr lang="nl-BE" altLang="nl-BE" sz="3200" i="1" dirty="0"/>
              <a:t> (1997) in J. of </a:t>
            </a:r>
            <a:r>
              <a:rPr lang="nl-BE" altLang="nl-BE" sz="3200" i="1" dirty="0" err="1"/>
              <a:t>Traumatic</a:t>
            </a:r>
            <a:r>
              <a:rPr lang="nl-BE" altLang="nl-BE" sz="3200" i="1" dirty="0"/>
              <a:t> Stress (vol 10, 1) </a:t>
            </a:r>
            <a:endParaRPr lang="nl-NL" altLang="nl-BE" sz="3200" i="1" dirty="0"/>
          </a:p>
        </p:txBody>
      </p:sp>
      <p:sp>
        <p:nvSpPr>
          <p:cNvPr id="25602" name="Rectangle 2"/>
          <p:cNvSpPr>
            <a:spLocks noGrp="1" noChangeArrowheads="1"/>
          </p:cNvSpPr>
          <p:nvPr>
            <p:ph type="title"/>
          </p:nvPr>
        </p:nvSpPr>
        <p:spPr/>
        <p:txBody>
          <a:bodyPr/>
          <a:lstStyle/>
          <a:p>
            <a:pPr>
              <a:defRPr/>
            </a:pPr>
            <a:r>
              <a:rPr lang="nl-BE" sz="4800" dirty="0">
                <a:solidFill>
                  <a:srgbClr val="0070C0"/>
                </a:solidFill>
              </a:rPr>
              <a:t>Disorders of extreme stress</a:t>
            </a:r>
            <a:endParaRPr lang="nl-NL" sz="4800" dirty="0">
              <a:solidFill>
                <a:srgbClr val="14ABE0"/>
              </a:solidFill>
            </a:endParaRPr>
          </a:p>
        </p:txBody>
      </p:sp>
    </p:spTree>
    <p:extLst>
      <p:ext uri="{BB962C8B-B14F-4D97-AF65-F5344CB8AC3E}">
        <p14:creationId xmlns:p14="http://schemas.microsoft.com/office/powerpoint/2010/main" val="1832952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inhoud 2"/>
          <p:cNvSpPr>
            <a:spLocks noGrp="1"/>
          </p:cNvSpPr>
          <p:nvPr>
            <p:ph idx="1"/>
          </p:nvPr>
        </p:nvSpPr>
        <p:spPr/>
        <p:txBody>
          <a:bodyPr>
            <a:normAutofit/>
          </a:bodyPr>
          <a:lstStyle/>
          <a:p>
            <a:pPr eaLnBrk="1" hangingPunct="1"/>
            <a:r>
              <a:rPr lang="nl-BE" altLang="nl-BE" sz="8000" dirty="0"/>
              <a:t>What </a:t>
            </a:r>
            <a:r>
              <a:rPr lang="nl-BE" altLang="nl-BE" sz="8000" dirty="0" err="1"/>
              <a:t>about</a:t>
            </a:r>
            <a:r>
              <a:rPr lang="nl-BE" altLang="nl-BE" sz="8000" dirty="0"/>
              <a:t> </a:t>
            </a:r>
            <a:r>
              <a:rPr lang="nl-BE" altLang="nl-BE" sz="8000" dirty="0" err="1"/>
              <a:t>therapy</a:t>
            </a:r>
            <a:r>
              <a:rPr lang="nl-BE" altLang="nl-BE" sz="8000" dirty="0"/>
              <a:t>?</a:t>
            </a:r>
            <a:endParaRPr lang="nl-NL" altLang="nl-BE" sz="8000" dirty="0">
              <a:solidFill>
                <a:srgbClr val="FF0000"/>
              </a:solidFill>
            </a:endParaRPr>
          </a:p>
        </p:txBody>
      </p:sp>
      <p:sp>
        <p:nvSpPr>
          <p:cNvPr id="32770" name="Titel 1"/>
          <p:cNvSpPr>
            <a:spLocks noGrp="1"/>
          </p:cNvSpPr>
          <p:nvPr>
            <p:ph type="title"/>
          </p:nvPr>
        </p:nvSpPr>
        <p:spPr/>
        <p:txBody>
          <a:bodyPr/>
          <a:lstStyle/>
          <a:p>
            <a:pPr eaLnBrk="1" fontAlgn="auto" hangingPunct="1">
              <a:spcAft>
                <a:spcPts val="0"/>
              </a:spcAft>
              <a:defRPr/>
            </a:pPr>
            <a:endParaRPr lang="nl-BE"/>
          </a:p>
        </p:txBody>
      </p:sp>
    </p:spTree>
    <p:extLst>
      <p:ext uri="{BB962C8B-B14F-4D97-AF65-F5344CB8AC3E}">
        <p14:creationId xmlns:p14="http://schemas.microsoft.com/office/powerpoint/2010/main" val="1013112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nl-BE" dirty="0"/>
              <a:t>          1993                                                1997</a:t>
            </a:r>
            <a:r>
              <a:rPr lang="nl-BE" sz="1400" dirty="0"/>
              <a:t>(NY/ </a:t>
            </a:r>
            <a:r>
              <a:rPr lang="nl-BE" sz="1400" dirty="0" err="1"/>
              <a:t>Brunner</a:t>
            </a:r>
            <a:r>
              <a:rPr lang="nl-BE" sz="1400" dirty="0"/>
              <a:t>/Mazel)</a:t>
            </a:r>
          </a:p>
        </p:txBody>
      </p:sp>
      <p:pic>
        <p:nvPicPr>
          <p:cNvPr id="4" name="Tijdelijke aanduiding voor inhoud 3"/>
          <p:cNvPicPr>
            <a:picLocks noChangeAspect="1"/>
          </p:cNvPicPr>
          <p:nvPr/>
        </p:nvPicPr>
        <p:blipFill>
          <a:blip r:embed="rId2"/>
          <a:stretch>
            <a:fillRect/>
          </a:stretch>
        </p:blipFill>
        <p:spPr>
          <a:xfrm>
            <a:off x="290121" y="736281"/>
            <a:ext cx="3761140" cy="5277720"/>
          </a:xfrm>
          <a:prstGeom prst="rect">
            <a:avLst/>
          </a:prstGeom>
        </p:spPr>
      </p:pic>
      <p:pic>
        <p:nvPicPr>
          <p:cNvPr id="7" name="Picture 2" descr="Buy Trauma, Dissociation, And Impulse Dyscontrol In Eating Disorders: 9  (Brunner/Mazel Eating Disorders Monograph Series) Book Online at Low Prices  in India | Trauma, Dissociation, And Impulse Dyscontrol In Eating Disorders:  9 (">
            <a:extLst>
              <a:ext uri="{FF2B5EF4-FFF2-40B4-BE49-F238E27FC236}">
                <a16:creationId xmlns:a16="http://schemas.microsoft.com/office/drawing/2014/main" id="{E666DAC8-C760-9237-9B30-552B45E9E4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1030" y="736281"/>
            <a:ext cx="3287570" cy="522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55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7A999-6050-6A58-7980-D29256ACEB35}"/>
              </a:ext>
            </a:extLst>
          </p:cNvPr>
          <p:cNvSpPr>
            <a:spLocks noGrp="1"/>
          </p:cNvSpPr>
          <p:nvPr>
            <p:ph type="title"/>
          </p:nvPr>
        </p:nvSpPr>
        <p:spPr/>
        <p:txBody>
          <a:bodyPr/>
          <a:lstStyle/>
          <a:p>
            <a:endParaRPr lang="nl-BE"/>
          </a:p>
        </p:txBody>
      </p:sp>
      <p:pic>
        <p:nvPicPr>
          <p:cNvPr id="1028" name="Picture 4" descr="Trauma, disociacion y descontrol de los impulsos en transtornos alimen :  Vanderlinden, Johan, Vandereycken, Walter: Amazon.es: Libros">
            <a:extLst>
              <a:ext uri="{FF2B5EF4-FFF2-40B4-BE49-F238E27FC236}">
                <a16:creationId xmlns:a16="http://schemas.microsoft.com/office/drawing/2014/main" id="{A145BDA8-93F4-73E4-B29B-28A46E7D27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0450" y="597546"/>
            <a:ext cx="3822699" cy="573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93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09271-D306-BAC4-B7DC-355A2CA7DDBD}"/>
              </a:ext>
            </a:extLst>
          </p:cNvPr>
          <p:cNvSpPr>
            <a:spLocks noGrp="1"/>
          </p:cNvSpPr>
          <p:nvPr>
            <p:ph type="title"/>
          </p:nvPr>
        </p:nvSpPr>
        <p:spPr/>
        <p:txBody>
          <a:bodyPr/>
          <a:lstStyle/>
          <a:p>
            <a:r>
              <a:rPr lang="nl-BE" dirty="0"/>
              <a:t>2018 (new </a:t>
            </a:r>
            <a:r>
              <a:rPr lang="nl-BE" dirty="0" err="1"/>
              <a:t>edition</a:t>
            </a:r>
            <a:r>
              <a:rPr lang="nl-BE" dirty="0"/>
              <a:t> </a:t>
            </a:r>
            <a:r>
              <a:rPr lang="nl-BE" dirty="0" err="1"/>
              <a:t>february</a:t>
            </a:r>
            <a:r>
              <a:rPr lang="nl-BE" dirty="0"/>
              <a:t> 2024)</a:t>
            </a:r>
          </a:p>
        </p:txBody>
      </p:sp>
      <p:sp>
        <p:nvSpPr>
          <p:cNvPr id="3" name="Tijdelijke aanduiding voor inhoud 2">
            <a:extLst>
              <a:ext uri="{FF2B5EF4-FFF2-40B4-BE49-F238E27FC236}">
                <a16:creationId xmlns:a16="http://schemas.microsoft.com/office/drawing/2014/main" id="{DB3EB63E-B155-0266-184C-1C95037FA286}"/>
              </a:ext>
            </a:extLst>
          </p:cNvPr>
          <p:cNvSpPr>
            <a:spLocks noGrp="1"/>
          </p:cNvSpPr>
          <p:nvPr>
            <p:ph idx="1"/>
          </p:nvPr>
        </p:nvSpPr>
        <p:spPr/>
        <p:txBody>
          <a:bodyPr/>
          <a:lstStyle/>
          <a:p>
            <a:endParaRPr lang="nl-BE"/>
          </a:p>
        </p:txBody>
      </p:sp>
      <p:pic>
        <p:nvPicPr>
          <p:cNvPr id="6" name="Tijdelijke aanduiding voor inhou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835396"/>
            <a:ext cx="3831976" cy="5747966"/>
          </a:xfrm>
          <a:prstGeom prst="rect">
            <a:avLst/>
          </a:prstGeom>
        </p:spPr>
      </p:pic>
    </p:spTree>
    <p:extLst>
      <p:ext uri="{BB962C8B-B14F-4D97-AF65-F5344CB8AC3E}">
        <p14:creationId xmlns:p14="http://schemas.microsoft.com/office/powerpoint/2010/main" val="188913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a:t>Eating disorders are </a:t>
            </a:r>
            <a:r>
              <a:rPr lang="nl-BE" sz="4000" dirty="0" err="1"/>
              <a:t>about</a:t>
            </a:r>
            <a:r>
              <a:rPr lang="nl-BE" sz="4000" dirty="0"/>
              <a:t> </a:t>
            </a:r>
            <a:r>
              <a:rPr lang="nl-BE" sz="4000" dirty="0" err="1"/>
              <a:t>bodies</a:t>
            </a:r>
            <a:r>
              <a:rPr lang="nl-BE" sz="4000" dirty="0"/>
              <a:t> </a:t>
            </a:r>
            <a:r>
              <a:rPr lang="nl-BE" sz="4000" dirty="0" err="1"/>
              <a:t>and</a:t>
            </a:r>
            <a:r>
              <a:rPr lang="nl-BE" sz="4000" dirty="0"/>
              <a:t> </a:t>
            </a:r>
            <a:r>
              <a:rPr lang="nl-BE" sz="4000" dirty="0" err="1"/>
              <a:t>they</a:t>
            </a:r>
            <a:r>
              <a:rPr lang="nl-BE" sz="4000" dirty="0"/>
              <a:t> </a:t>
            </a:r>
            <a:r>
              <a:rPr lang="nl-BE" sz="4000" dirty="0" err="1"/>
              <a:t>communicate</a:t>
            </a:r>
            <a:r>
              <a:rPr lang="nl-BE" sz="4000" dirty="0"/>
              <a:t> </a:t>
            </a:r>
            <a:r>
              <a:rPr lang="nl-BE" sz="4000" dirty="0" err="1"/>
              <a:t>with</a:t>
            </a:r>
            <a:r>
              <a:rPr lang="nl-BE" sz="4000" dirty="0"/>
              <a:t> </a:t>
            </a:r>
            <a:r>
              <a:rPr lang="nl-BE" sz="4000" dirty="0" err="1"/>
              <a:t>their</a:t>
            </a:r>
            <a:r>
              <a:rPr lang="nl-BE" sz="4000" dirty="0"/>
              <a:t> </a:t>
            </a:r>
            <a:r>
              <a:rPr lang="nl-BE" sz="4000" dirty="0" err="1"/>
              <a:t>bodies</a:t>
            </a:r>
            <a:endParaRPr lang="nl-BE" sz="4000" dirty="0"/>
          </a:p>
        </p:txBody>
      </p:sp>
      <p:pic>
        <p:nvPicPr>
          <p:cNvPr id="4" name="Picture 7" descr="Picasso+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7078" y="1985962"/>
            <a:ext cx="228509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AI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985962"/>
            <a:ext cx="3810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402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98829"/>
            <a:ext cx="8229600" cy="1143000"/>
          </a:xfrm>
        </p:spPr>
        <p:txBody>
          <a:bodyPr/>
          <a:lstStyle/>
          <a:p>
            <a:pPr eaLnBrk="1" hangingPunct="1"/>
            <a:r>
              <a:rPr lang="en-GB" altLang="nl-BE" dirty="0">
                <a:solidFill>
                  <a:srgbClr val="14ABE0"/>
                </a:solidFill>
              </a:rPr>
              <a:t>There is some evidence and clinical guidelines for treatment ED in general:  CBT transdiagnostic model  + Family Therapy dominates treatment of Eating Disorders</a:t>
            </a:r>
            <a:br>
              <a:rPr lang="en-GB" altLang="nl-BE" dirty="0">
                <a:solidFill>
                  <a:srgbClr val="14ABE0"/>
                </a:solidFill>
              </a:rPr>
            </a:br>
            <a:br>
              <a:rPr lang="en-GB" altLang="nl-BE" dirty="0">
                <a:solidFill>
                  <a:srgbClr val="14ABE0"/>
                </a:solidFill>
              </a:rPr>
            </a:br>
            <a:endParaRPr lang="en-GB" altLang="nl-BE" dirty="0">
              <a:solidFill>
                <a:srgbClr val="14ABE0"/>
              </a:solidFill>
            </a:endParaRPr>
          </a:p>
        </p:txBody>
      </p:sp>
      <p:sp>
        <p:nvSpPr>
          <p:cNvPr id="49155" name="Rectangle 3"/>
          <p:cNvSpPr>
            <a:spLocks noGrp="1" noChangeArrowheads="1"/>
          </p:cNvSpPr>
          <p:nvPr>
            <p:ph type="body" idx="1"/>
          </p:nvPr>
        </p:nvSpPr>
        <p:spPr>
          <a:xfrm>
            <a:off x="457200" y="2167008"/>
            <a:ext cx="8229600" cy="4525963"/>
          </a:xfrm>
        </p:spPr>
        <p:txBody>
          <a:bodyPr>
            <a:normAutofit/>
          </a:bodyPr>
          <a:lstStyle/>
          <a:p>
            <a:pPr eaLnBrk="1" hangingPunct="1">
              <a:lnSpc>
                <a:spcPct val="90000"/>
              </a:lnSpc>
            </a:pPr>
            <a:r>
              <a:rPr lang="en-GB" altLang="nl-BE" sz="2800" dirty="0"/>
              <a:t>BUT: </a:t>
            </a:r>
            <a:r>
              <a:rPr lang="fr-BE" altLang="nl-BE" sz="2800" dirty="0" err="1"/>
              <a:t>among</a:t>
            </a:r>
            <a:r>
              <a:rPr lang="fr-BE" altLang="nl-BE" sz="2800" dirty="0"/>
              <a:t> </a:t>
            </a:r>
            <a:r>
              <a:rPr lang="fr-BE" altLang="nl-BE" sz="2800" dirty="0" err="1"/>
              <a:t>completers</a:t>
            </a:r>
            <a:r>
              <a:rPr lang="fr-BE" altLang="nl-BE" sz="2800" dirty="0"/>
              <a:t> (80%) </a:t>
            </a:r>
            <a:r>
              <a:rPr lang="fr-BE" altLang="nl-BE" sz="2800" dirty="0" err="1"/>
              <a:t>only</a:t>
            </a:r>
            <a:r>
              <a:rPr lang="fr-BE" altLang="nl-BE" sz="2800" dirty="0"/>
              <a:t> 45%</a:t>
            </a:r>
            <a:r>
              <a:rPr lang="en-GB" altLang="nl-BE" sz="2800" dirty="0"/>
              <a:t> to 50% of the patients recover with CBT (</a:t>
            </a:r>
            <a:r>
              <a:rPr lang="en-GB" altLang="nl-BE" sz="2800" dirty="0" err="1"/>
              <a:t>Berkman</a:t>
            </a:r>
            <a:r>
              <a:rPr lang="en-GB" altLang="nl-BE" sz="2800" dirty="0"/>
              <a:t>, </a:t>
            </a:r>
            <a:r>
              <a:rPr lang="en-GB" altLang="nl-BE" sz="2800" dirty="0" err="1"/>
              <a:t>Lohr</a:t>
            </a:r>
            <a:r>
              <a:rPr lang="en-GB" altLang="nl-BE" sz="2800" dirty="0"/>
              <a:t> &amp; </a:t>
            </a:r>
            <a:r>
              <a:rPr lang="en-GB" altLang="nl-BE" sz="2800" dirty="0" err="1"/>
              <a:t>Bulik</a:t>
            </a:r>
            <a:r>
              <a:rPr lang="en-GB" altLang="nl-BE" sz="2800" dirty="0"/>
              <a:t>, 2007; </a:t>
            </a:r>
            <a:r>
              <a:rPr lang="en-GB" altLang="nl-BE" sz="2800" dirty="0" err="1"/>
              <a:t>Fichter</a:t>
            </a:r>
            <a:r>
              <a:rPr lang="en-GB" altLang="nl-BE" sz="2800" dirty="0"/>
              <a:t>, 1997; 1998; 2004; 2008)</a:t>
            </a:r>
          </a:p>
          <a:p>
            <a:pPr eaLnBrk="1" hangingPunct="1">
              <a:lnSpc>
                <a:spcPct val="90000"/>
              </a:lnSpc>
            </a:pPr>
            <a:endParaRPr lang="en-GB" altLang="nl-BE" sz="2800" dirty="0"/>
          </a:p>
          <a:p>
            <a:pPr eaLnBrk="1" hangingPunct="1">
              <a:lnSpc>
                <a:spcPct val="90000"/>
              </a:lnSpc>
            </a:pPr>
            <a:endParaRPr lang="en-GB" altLang="nl-BE" sz="2800" dirty="0"/>
          </a:p>
          <a:p>
            <a:pPr eaLnBrk="1" hangingPunct="1">
              <a:lnSpc>
                <a:spcPct val="90000"/>
              </a:lnSpc>
            </a:pPr>
            <a:r>
              <a:rPr lang="en-GB" altLang="nl-BE" sz="2800" dirty="0"/>
              <a:t>So  there is still a long way to go and an important number of eating disorder patients make only little or no progress with the CBT approach</a:t>
            </a:r>
          </a:p>
          <a:p>
            <a:pPr eaLnBrk="1" hangingPunct="1">
              <a:lnSpc>
                <a:spcPct val="90000"/>
              </a:lnSpc>
            </a:pPr>
            <a:endParaRPr lang="en-GB" altLang="nl-BE" sz="2800" dirty="0"/>
          </a:p>
        </p:txBody>
      </p:sp>
    </p:spTree>
    <p:extLst>
      <p:ext uri="{BB962C8B-B14F-4D97-AF65-F5344CB8AC3E}">
        <p14:creationId xmlns:p14="http://schemas.microsoft.com/office/powerpoint/2010/main" val="542630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49288" y="1728788"/>
            <a:ext cx="7924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BE" altLang="nl-BE" sz="1800"/>
          </a:p>
        </p:txBody>
      </p:sp>
      <p:grpSp>
        <p:nvGrpSpPr>
          <p:cNvPr id="95235" name="Group 3"/>
          <p:cNvGrpSpPr>
            <a:grpSpLocks/>
          </p:cNvGrpSpPr>
          <p:nvPr/>
        </p:nvGrpSpPr>
        <p:grpSpPr bwMode="auto">
          <a:xfrm>
            <a:off x="3832225" y="2149475"/>
            <a:ext cx="1800225" cy="1931988"/>
            <a:chOff x="2240" y="1291"/>
            <a:chExt cx="1134" cy="1217"/>
          </a:xfrm>
        </p:grpSpPr>
        <p:sp>
          <p:nvSpPr>
            <p:cNvPr id="95293" name="Text Box 4"/>
            <p:cNvSpPr txBox="1">
              <a:spLocks noChangeArrowheads="1"/>
            </p:cNvSpPr>
            <p:nvPr/>
          </p:nvSpPr>
          <p:spPr bwMode="auto">
            <a:xfrm>
              <a:off x="2240" y="1752"/>
              <a:ext cx="1134" cy="7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nl-BE" sz="1800" b="1">
                  <a:solidFill>
                    <a:schemeClr val="hlink"/>
                  </a:solidFill>
                  <a:latin typeface="Garamond" panose="02020404030301010803" pitchFamily="18" charset="0"/>
                </a:rPr>
                <a:t>Preoccupation on shape, weight and eating control</a:t>
              </a:r>
              <a:endParaRPr lang="it-IT" altLang="nl-BE" sz="1800" b="1">
                <a:solidFill>
                  <a:schemeClr val="hlink"/>
                </a:solidFill>
                <a:latin typeface="Garamond" panose="02020404030301010803" pitchFamily="18" charset="0"/>
              </a:endParaRPr>
            </a:p>
          </p:txBody>
        </p:sp>
        <p:grpSp>
          <p:nvGrpSpPr>
            <p:cNvPr id="95294" name="Group 5"/>
            <p:cNvGrpSpPr>
              <a:grpSpLocks/>
            </p:cNvGrpSpPr>
            <p:nvPr/>
          </p:nvGrpSpPr>
          <p:grpSpPr bwMode="auto">
            <a:xfrm>
              <a:off x="2619" y="1291"/>
              <a:ext cx="376" cy="367"/>
              <a:chOff x="8181" y="7984"/>
              <a:chExt cx="360" cy="1320"/>
            </a:xfrm>
          </p:grpSpPr>
          <p:sp>
            <p:nvSpPr>
              <p:cNvPr id="95295" name="Line 6"/>
              <p:cNvSpPr>
                <a:spLocks noChangeShapeType="1"/>
              </p:cNvSpPr>
              <p:nvPr/>
            </p:nvSpPr>
            <p:spPr bwMode="auto">
              <a:xfrm>
                <a:off x="8181" y="7994"/>
                <a:ext cx="0" cy="131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BE"/>
              </a:p>
            </p:txBody>
          </p:sp>
          <p:sp>
            <p:nvSpPr>
              <p:cNvPr id="95296" name="Line 7"/>
              <p:cNvSpPr>
                <a:spLocks noChangeShapeType="1"/>
              </p:cNvSpPr>
              <p:nvPr/>
            </p:nvSpPr>
            <p:spPr bwMode="auto">
              <a:xfrm>
                <a:off x="8541" y="7984"/>
                <a:ext cx="0" cy="132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nl-BE"/>
              </a:p>
            </p:txBody>
          </p:sp>
        </p:grpSp>
      </p:grpSp>
      <p:grpSp>
        <p:nvGrpSpPr>
          <p:cNvPr id="95236" name="Group 8"/>
          <p:cNvGrpSpPr>
            <a:grpSpLocks/>
          </p:cNvGrpSpPr>
          <p:nvPr/>
        </p:nvGrpSpPr>
        <p:grpSpPr bwMode="auto">
          <a:xfrm>
            <a:off x="6072188" y="2254250"/>
            <a:ext cx="1800225" cy="1766888"/>
            <a:chOff x="3651" y="1290"/>
            <a:chExt cx="1134" cy="1113"/>
          </a:xfrm>
        </p:grpSpPr>
        <p:sp>
          <p:nvSpPr>
            <p:cNvPr id="95291" name="Text Box 9"/>
            <p:cNvSpPr txBox="1">
              <a:spLocks noChangeArrowheads="1"/>
            </p:cNvSpPr>
            <p:nvPr/>
          </p:nvSpPr>
          <p:spPr bwMode="auto">
            <a:xfrm>
              <a:off x="3651" y="1664"/>
              <a:ext cx="1134" cy="7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30000"/>
                </a:lnSpc>
                <a:spcBef>
                  <a:spcPct val="0"/>
                </a:spcBef>
                <a:buFontTx/>
                <a:buNone/>
              </a:pPr>
              <a:r>
                <a:rPr lang="it-IT" altLang="nl-BE" sz="1800" b="1">
                  <a:solidFill>
                    <a:schemeClr val="hlink"/>
                  </a:solidFill>
                  <a:latin typeface="Garamond" panose="02020404030301010803" pitchFamily="18" charset="0"/>
                </a:rPr>
                <a:t>Food checking</a:t>
              </a:r>
            </a:p>
            <a:p>
              <a:pPr algn="ctr">
                <a:lnSpc>
                  <a:spcPct val="130000"/>
                </a:lnSpc>
                <a:spcBef>
                  <a:spcPct val="0"/>
                </a:spcBef>
                <a:buFontTx/>
                <a:buNone/>
              </a:pPr>
              <a:r>
                <a:rPr lang="it-IT" altLang="nl-BE" sz="1800" b="1">
                  <a:solidFill>
                    <a:schemeClr val="hlink"/>
                  </a:solidFill>
                  <a:latin typeface="Garamond" panose="02020404030301010803" pitchFamily="18" charset="0"/>
                </a:rPr>
                <a:t>Body checking</a:t>
              </a:r>
            </a:p>
            <a:p>
              <a:pPr algn="ctr">
                <a:lnSpc>
                  <a:spcPct val="130000"/>
                </a:lnSpc>
                <a:spcBef>
                  <a:spcPct val="0"/>
                </a:spcBef>
                <a:buFontTx/>
                <a:buNone/>
              </a:pPr>
              <a:r>
                <a:rPr lang="it-IT" altLang="nl-BE" sz="1800" b="1">
                  <a:solidFill>
                    <a:schemeClr val="hlink"/>
                  </a:solidFill>
                  <a:latin typeface="Garamond" panose="02020404030301010803" pitchFamily="18" charset="0"/>
                </a:rPr>
                <a:t>Body avoidance </a:t>
              </a:r>
            </a:p>
          </p:txBody>
        </p:sp>
        <p:sp>
          <p:nvSpPr>
            <p:cNvPr id="95292" name="Line 10"/>
            <p:cNvSpPr>
              <a:spLocks noChangeShapeType="1"/>
            </p:cNvSpPr>
            <p:nvPr/>
          </p:nvSpPr>
          <p:spPr bwMode="auto">
            <a:xfrm>
              <a:off x="4218" y="1290"/>
              <a:ext cx="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BE"/>
            </a:p>
          </p:txBody>
        </p:sp>
      </p:grpSp>
      <p:sp>
        <p:nvSpPr>
          <p:cNvPr id="95237" name="Line 11"/>
          <p:cNvSpPr>
            <a:spLocks noChangeShapeType="1"/>
          </p:cNvSpPr>
          <p:nvPr/>
        </p:nvSpPr>
        <p:spPr bwMode="auto">
          <a:xfrm>
            <a:off x="3419475" y="3441700"/>
            <a:ext cx="406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BE"/>
          </a:p>
        </p:txBody>
      </p:sp>
      <p:sp>
        <p:nvSpPr>
          <p:cNvPr id="95238" name="Text Box 12"/>
          <p:cNvSpPr txBox="1">
            <a:spLocks noChangeArrowheads="1"/>
          </p:cNvSpPr>
          <p:nvPr/>
        </p:nvSpPr>
        <p:spPr bwMode="auto">
          <a:xfrm>
            <a:off x="1608138" y="4681538"/>
            <a:ext cx="180022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nl-BE" sz="1800" b="1">
                <a:latin typeface="Garamond" panose="02020404030301010803" pitchFamily="18" charset="0"/>
              </a:rPr>
              <a:t>Binge eating</a:t>
            </a:r>
            <a:endParaRPr lang="it-IT" altLang="nl-BE" sz="1800" b="1">
              <a:latin typeface="Garamond" panose="02020404030301010803" pitchFamily="18" charset="0"/>
            </a:endParaRPr>
          </a:p>
        </p:txBody>
      </p:sp>
      <p:sp>
        <p:nvSpPr>
          <p:cNvPr id="95239" name="Text Box 13"/>
          <p:cNvSpPr txBox="1">
            <a:spLocks noChangeArrowheads="1"/>
          </p:cNvSpPr>
          <p:nvPr/>
        </p:nvSpPr>
        <p:spPr bwMode="auto">
          <a:xfrm>
            <a:off x="1608138" y="5645150"/>
            <a:ext cx="180022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nl-BE" sz="1800" b="1">
                <a:latin typeface="Garamond" panose="02020404030301010803" pitchFamily="18" charset="0"/>
              </a:rPr>
              <a:t>Compensatory behaviours</a:t>
            </a:r>
            <a:endParaRPr lang="it-IT" altLang="nl-BE" sz="1800" b="1">
              <a:latin typeface="Garamond" panose="02020404030301010803" pitchFamily="18" charset="0"/>
            </a:endParaRPr>
          </a:p>
        </p:txBody>
      </p:sp>
      <p:sp>
        <p:nvSpPr>
          <p:cNvPr id="95240" name="Line 14"/>
          <p:cNvSpPr>
            <a:spLocks noChangeShapeType="1"/>
          </p:cNvSpPr>
          <p:nvPr/>
        </p:nvSpPr>
        <p:spPr bwMode="auto">
          <a:xfrm>
            <a:off x="2219325" y="5072063"/>
            <a:ext cx="0" cy="5826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BE"/>
          </a:p>
        </p:txBody>
      </p:sp>
      <p:sp>
        <p:nvSpPr>
          <p:cNvPr id="95241" name="Line 15"/>
          <p:cNvSpPr>
            <a:spLocks noChangeShapeType="1"/>
          </p:cNvSpPr>
          <p:nvPr/>
        </p:nvSpPr>
        <p:spPr bwMode="auto">
          <a:xfrm>
            <a:off x="2663825" y="5072063"/>
            <a:ext cx="0" cy="5826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nl-BE"/>
          </a:p>
        </p:txBody>
      </p:sp>
      <p:grpSp>
        <p:nvGrpSpPr>
          <p:cNvPr id="95242" name="Group 16"/>
          <p:cNvGrpSpPr>
            <a:grpSpLocks/>
          </p:cNvGrpSpPr>
          <p:nvPr/>
        </p:nvGrpSpPr>
        <p:grpSpPr bwMode="auto">
          <a:xfrm>
            <a:off x="1608138" y="2160588"/>
            <a:ext cx="1800225" cy="2055812"/>
            <a:chOff x="839" y="1298"/>
            <a:chExt cx="1134" cy="1295"/>
          </a:xfrm>
        </p:grpSpPr>
        <p:sp>
          <p:nvSpPr>
            <p:cNvPr id="95289" name="Text Box 17"/>
            <p:cNvSpPr txBox="1">
              <a:spLocks noChangeArrowheads="1"/>
            </p:cNvSpPr>
            <p:nvPr/>
          </p:nvSpPr>
          <p:spPr bwMode="auto">
            <a:xfrm>
              <a:off x="839" y="1664"/>
              <a:ext cx="1134" cy="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rIns="635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l-BE" sz="1800" b="1">
                  <a:latin typeface="Garamond" panose="02020404030301010803" pitchFamily="18" charset="0"/>
                </a:rPr>
                <a:t>Strict diet</a:t>
              </a:r>
            </a:p>
            <a:p>
              <a:pPr algn="ctr" eaLnBrk="1" hangingPunct="1">
                <a:spcBef>
                  <a:spcPct val="0"/>
                </a:spcBef>
                <a:buFontTx/>
                <a:buNone/>
              </a:pPr>
              <a:r>
                <a:rPr lang="en-US" altLang="nl-BE" sz="1800" b="1">
                  <a:latin typeface="Garamond" panose="02020404030301010803" pitchFamily="18" charset="0"/>
                </a:rPr>
                <a:t>and other non compensatory weight control behaviors</a:t>
              </a:r>
            </a:p>
          </p:txBody>
        </p:sp>
        <p:sp>
          <p:nvSpPr>
            <p:cNvPr id="95290" name="Line 18"/>
            <p:cNvSpPr>
              <a:spLocks noChangeShapeType="1"/>
            </p:cNvSpPr>
            <p:nvPr/>
          </p:nvSpPr>
          <p:spPr bwMode="auto">
            <a:xfrm>
              <a:off x="1406" y="1298"/>
              <a:ext cx="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BE"/>
            </a:p>
          </p:txBody>
        </p:sp>
      </p:grpSp>
      <p:sp>
        <p:nvSpPr>
          <p:cNvPr id="95243" name="Line 19"/>
          <p:cNvSpPr>
            <a:spLocks noChangeShapeType="1"/>
          </p:cNvSpPr>
          <p:nvPr/>
        </p:nvSpPr>
        <p:spPr bwMode="auto">
          <a:xfrm>
            <a:off x="2222500" y="4243388"/>
            <a:ext cx="0" cy="449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44" name="Line 20"/>
          <p:cNvSpPr>
            <a:spLocks noChangeShapeType="1"/>
          </p:cNvSpPr>
          <p:nvPr/>
        </p:nvSpPr>
        <p:spPr bwMode="auto">
          <a:xfrm>
            <a:off x="5640388" y="3489325"/>
            <a:ext cx="4064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nl-BE"/>
          </a:p>
        </p:txBody>
      </p:sp>
      <p:sp>
        <p:nvSpPr>
          <p:cNvPr id="38933" name="Text Box 21"/>
          <p:cNvSpPr txBox="1">
            <a:spLocks noChangeArrowheads="1"/>
          </p:cNvSpPr>
          <p:nvPr/>
        </p:nvSpPr>
        <p:spPr bwMode="auto">
          <a:xfrm>
            <a:off x="242888" y="352425"/>
            <a:ext cx="8658225" cy="424732"/>
          </a:xfrm>
          <a:prstGeom prst="rect">
            <a:avLst/>
          </a:prstGeom>
          <a:noFill/>
          <a:ln w="9525">
            <a:noFill/>
            <a:miter lim="800000"/>
            <a:headEnd/>
            <a:tailEnd/>
          </a:ln>
          <a:effectLst/>
        </p:spPr>
        <p:txBody>
          <a:bodyPr>
            <a:spAutoFit/>
          </a:bodyPr>
          <a:lstStyle/>
          <a:p>
            <a:pPr marL="342900" indent="-342900" algn="ctr" eaLnBrk="1" hangingPunct="1">
              <a:lnSpc>
                <a:spcPct val="90000"/>
              </a:lnSpc>
              <a:spcBef>
                <a:spcPct val="20000"/>
              </a:spcBef>
              <a:buClr>
                <a:srgbClr val="E7FDE9"/>
              </a:buClr>
              <a:buFont typeface="Wingdings" pitchFamily="2" charset="2"/>
              <a:buNone/>
              <a:defRPr/>
            </a:pPr>
            <a:r>
              <a:rPr lang="en-GB" sz="2400" b="1" dirty="0">
                <a:solidFill>
                  <a:srgbClr val="FF0000"/>
                </a:solidFill>
                <a:effectLst>
                  <a:outerShdw blurRad="38100" dist="38100" dir="2700000" algn="tl">
                    <a:srgbClr val="C0C0C0"/>
                  </a:outerShdw>
                </a:effectLst>
                <a:latin typeface="Garamond" pitchFamily="18" charset="0"/>
              </a:rPr>
              <a:t>Maintaining factors in eating disorders</a:t>
            </a:r>
            <a:endParaRPr lang="it-IT" sz="2400" b="1" dirty="0">
              <a:solidFill>
                <a:srgbClr val="FF0000"/>
              </a:solidFill>
              <a:effectLst>
                <a:outerShdw blurRad="38100" dist="38100" dir="2700000" algn="tl">
                  <a:srgbClr val="C0C0C0"/>
                </a:outerShdw>
              </a:effectLst>
              <a:latin typeface="Garamond" pitchFamily="18" charset="0"/>
            </a:endParaRPr>
          </a:p>
        </p:txBody>
      </p:sp>
      <p:grpSp>
        <p:nvGrpSpPr>
          <p:cNvPr id="95246" name="Group 22"/>
          <p:cNvGrpSpPr>
            <a:grpSpLocks/>
          </p:cNvGrpSpPr>
          <p:nvPr/>
        </p:nvGrpSpPr>
        <p:grpSpPr bwMode="auto">
          <a:xfrm>
            <a:off x="1323975" y="3422650"/>
            <a:ext cx="276225" cy="1446213"/>
            <a:chOff x="2118" y="2279"/>
            <a:chExt cx="174" cy="911"/>
          </a:xfrm>
        </p:grpSpPr>
        <p:sp>
          <p:nvSpPr>
            <p:cNvPr id="95286" name="Line 23"/>
            <p:cNvSpPr>
              <a:spLocks noChangeShapeType="1"/>
            </p:cNvSpPr>
            <p:nvPr/>
          </p:nvSpPr>
          <p:spPr bwMode="auto">
            <a:xfrm flipV="1">
              <a:off x="2123" y="2279"/>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5287" name="Line 24"/>
            <p:cNvSpPr>
              <a:spLocks noChangeShapeType="1"/>
            </p:cNvSpPr>
            <p:nvPr/>
          </p:nvSpPr>
          <p:spPr bwMode="auto">
            <a:xfrm flipH="1">
              <a:off x="2124" y="3190"/>
              <a:ext cx="1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5288" name="Line 25"/>
            <p:cNvSpPr>
              <a:spLocks noChangeShapeType="1"/>
            </p:cNvSpPr>
            <p:nvPr/>
          </p:nvSpPr>
          <p:spPr bwMode="auto">
            <a:xfrm>
              <a:off x="2118" y="2280"/>
              <a:ext cx="17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grpSp>
        <p:nvGrpSpPr>
          <p:cNvPr id="95247" name="Group 26"/>
          <p:cNvGrpSpPr>
            <a:grpSpLocks/>
          </p:cNvGrpSpPr>
          <p:nvPr/>
        </p:nvGrpSpPr>
        <p:grpSpPr bwMode="auto">
          <a:xfrm flipH="1">
            <a:off x="2600325" y="4167188"/>
            <a:ext cx="1828800" cy="466725"/>
            <a:chOff x="3150" y="2664"/>
            <a:chExt cx="1152" cy="294"/>
          </a:xfrm>
        </p:grpSpPr>
        <p:sp>
          <p:nvSpPr>
            <p:cNvPr id="95283" name="Line 27"/>
            <p:cNvSpPr>
              <a:spLocks noChangeShapeType="1"/>
            </p:cNvSpPr>
            <p:nvPr/>
          </p:nvSpPr>
          <p:spPr bwMode="auto">
            <a:xfrm>
              <a:off x="3150" y="283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5284" name="Line 28"/>
            <p:cNvSpPr>
              <a:spLocks noChangeShapeType="1"/>
            </p:cNvSpPr>
            <p:nvPr/>
          </p:nvSpPr>
          <p:spPr bwMode="auto">
            <a:xfrm flipV="1">
              <a:off x="3150" y="2664"/>
              <a:ext cx="0" cy="1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85" name="Line 29"/>
            <p:cNvSpPr>
              <a:spLocks noChangeShapeType="1"/>
            </p:cNvSpPr>
            <p:nvPr/>
          </p:nvSpPr>
          <p:spPr bwMode="auto">
            <a:xfrm flipV="1">
              <a:off x="4302" y="2836"/>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nvGrpSpPr>
          <p:cNvPr id="95248" name="Group 30"/>
          <p:cNvGrpSpPr>
            <a:grpSpLocks/>
          </p:cNvGrpSpPr>
          <p:nvPr/>
        </p:nvGrpSpPr>
        <p:grpSpPr bwMode="auto">
          <a:xfrm>
            <a:off x="5181600" y="2243138"/>
            <a:ext cx="3114675" cy="4100512"/>
            <a:chOff x="3150" y="1584"/>
            <a:chExt cx="1962" cy="2583"/>
          </a:xfrm>
        </p:grpSpPr>
        <p:grpSp>
          <p:nvGrpSpPr>
            <p:cNvPr id="95275" name="Group 31"/>
            <p:cNvGrpSpPr>
              <a:grpSpLocks/>
            </p:cNvGrpSpPr>
            <p:nvPr/>
          </p:nvGrpSpPr>
          <p:grpSpPr bwMode="auto">
            <a:xfrm>
              <a:off x="3150" y="2784"/>
              <a:ext cx="1693" cy="1383"/>
              <a:chOff x="3150" y="2784"/>
              <a:chExt cx="1693" cy="1383"/>
            </a:xfrm>
          </p:grpSpPr>
          <p:sp>
            <p:nvSpPr>
              <p:cNvPr id="95278" name="Text Box 32"/>
              <p:cNvSpPr txBox="1">
                <a:spLocks noChangeArrowheads="1"/>
              </p:cNvSpPr>
              <p:nvPr/>
            </p:nvSpPr>
            <p:spPr bwMode="auto">
              <a:xfrm>
                <a:off x="3709" y="3108"/>
                <a:ext cx="1134" cy="10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80000"/>
                  </a:lnSpc>
                  <a:spcBef>
                    <a:spcPct val="0"/>
                  </a:spcBef>
                  <a:buFontTx/>
                  <a:buNone/>
                </a:pPr>
                <a:r>
                  <a:rPr lang="it-IT" altLang="nl-BE" sz="1800" b="1">
                    <a:solidFill>
                      <a:schemeClr val="hlink"/>
                    </a:solidFill>
                    <a:latin typeface="Garamond" panose="02020404030301010803" pitchFamily="18" charset="0"/>
                  </a:rPr>
                  <a:t>Labeling adverse event as “Feeling fat”</a:t>
                </a:r>
              </a:p>
              <a:p>
                <a:pPr algn="ctr">
                  <a:lnSpc>
                    <a:spcPct val="130000"/>
                  </a:lnSpc>
                  <a:spcBef>
                    <a:spcPct val="0"/>
                  </a:spcBef>
                  <a:buFontTx/>
                  <a:buNone/>
                </a:pPr>
                <a:endParaRPr lang="it-IT" altLang="nl-BE" sz="500" b="1">
                  <a:solidFill>
                    <a:schemeClr val="hlink"/>
                  </a:solidFill>
                  <a:latin typeface="Garamond" panose="02020404030301010803" pitchFamily="18" charset="0"/>
                </a:endParaRPr>
              </a:p>
            </p:txBody>
          </p:sp>
          <p:grpSp>
            <p:nvGrpSpPr>
              <p:cNvPr id="95279" name="Group 33"/>
              <p:cNvGrpSpPr>
                <a:grpSpLocks/>
              </p:cNvGrpSpPr>
              <p:nvPr/>
            </p:nvGrpSpPr>
            <p:grpSpPr bwMode="auto">
              <a:xfrm>
                <a:off x="3150" y="2784"/>
                <a:ext cx="1152" cy="294"/>
                <a:chOff x="3150" y="2664"/>
                <a:chExt cx="1152" cy="294"/>
              </a:xfrm>
            </p:grpSpPr>
            <p:sp>
              <p:nvSpPr>
                <p:cNvPr id="95280" name="Line 34"/>
                <p:cNvSpPr>
                  <a:spLocks noChangeShapeType="1"/>
                </p:cNvSpPr>
                <p:nvPr/>
              </p:nvSpPr>
              <p:spPr bwMode="auto">
                <a:xfrm>
                  <a:off x="3150" y="283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5281" name="Line 35"/>
                <p:cNvSpPr>
                  <a:spLocks noChangeShapeType="1"/>
                </p:cNvSpPr>
                <p:nvPr/>
              </p:nvSpPr>
              <p:spPr bwMode="auto">
                <a:xfrm flipV="1">
                  <a:off x="3150" y="2664"/>
                  <a:ext cx="0" cy="1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82" name="Line 36"/>
                <p:cNvSpPr>
                  <a:spLocks noChangeShapeType="1"/>
                </p:cNvSpPr>
                <p:nvPr/>
              </p:nvSpPr>
              <p:spPr bwMode="auto">
                <a:xfrm flipV="1">
                  <a:off x="4302" y="2836"/>
                  <a:ext cx="0" cy="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grpSp>
        </p:grpSp>
        <p:sp>
          <p:nvSpPr>
            <p:cNvPr id="95276" name="Line 37"/>
            <p:cNvSpPr>
              <a:spLocks noChangeShapeType="1"/>
            </p:cNvSpPr>
            <p:nvPr/>
          </p:nvSpPr>
          <p:spPr bwMode="auto">
            <a:xfrm>
              <a:off x="5106" y="1584"/>
              <a:ext cx="0" cy="20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95277" name="Line 38"/>
            <p:cNvSpPr>
              <a:spLocks noChangeShapeType="1"/>
            </p:cNvSpPr>
            <p:nvPr/>
          </p:nvSpPr>
          <p:spPr bwMode="auto">
            <a:xfrm flipH="1">
              <a:off x="4824" y="3594"/>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grpSp>
        <p:nvGrpSpPr>
          <p:cNvPr id="11" name="Group 39"/>
          <p:cNvGrpSpPr>
            <a:grpSpLocks/>
          </p:cNvGrpSpPr>
          <p:nvPr/>
        </p:nvGrpSpPr>
        <p:grpSpPr bwMode="auto">
          <a:xfrm>
            <a:off x="255588" y="2170113"/>
            <a:ext cx="1135062" cy="2889250"/>
            <a:chOff x="203" y="1310"/>
            <a:chExt cx="715" cy="1820"/>
          </a:xfrm>
        </p:grpSpPr>
        <p:sp>
          <p:nvSpPr>
            <p:cNvPr id="95269" name="Text Box 40"/>
            <p:cNvSpPr txBox="1">
              <a:spLocks noChangeArrowheads="1"/>
            </p:cNvSpPr>
            <p:nvPr/>
          </p:nvSpPr>
          <p:spPr bwMode="auto">
            <a:xfrm rot="16200000">
              <a:off x="-526" y="2072"/>
              <a:ext cx="1716" cy="258"/>
            </a:xfrm>
            <a:prstGeom prst="rect">
              <a:avLst/>
            </a:prstGeom>
            <a:noFill/>
            <a:ln w="12700">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nl-BE" sz="2000" b="1" dirty="0">
                  <a:solidFill>
                    <a:srgbClr val="FF0000"/>
                  </a:solidFill>
                  <a:latin typeface="Garamond" panose="02020404030301010803" pitchFamily="18" charset="0"/>
                </a:rPr>
                <a:t>Interpersonal problems</a:t>
              </a:r>
            </a:p>
          </p:txBody>
        </p:sp>
        <p:sp>
          <p:nvSpPr>
            <p:cNvPr id="95270" name="Line 41"/>
            <p:cNvSpPr>
              <a:spLocks noChangeShapeType="1"/>
            </p:cNvSpPr>
            <p:nvPr/>
          </p:nvSpPr>
          <p:spPr bwMode="auto">
            <a:xfrm flipV="1">
              <a:off x="492" y="1310"/>
              <a:ext cx="270" cy="200"/>
            </a:xfrm>
            <a:prstGeom prst="line">
              <a:avLst/>
            </a:prstGeom>
            <a:noFill/>
            <a:ln w="1270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71" name="Line 42"/>
            <p:cNvSpPr>
              <a:spLocks noChangeShapeType="1"/>
            </p:cNvSpPr>
            <p:nvPr/>
          </p:nvSpPr>
          <p:spPr bwMode="auto">
            <a:xfrm>
              <a:off x="491" y="2261"/>
              <a:ext cx="384" cy="12"/>
            </a:xfrm>
            <a:prstGeom prst="line">
              <a:avLst/>
            </a:prstGeom>
            <a:noFill/>
            <a:ln w="1270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72" name="Line 43"/>
            <p:cNvSpPr>
              <a:spLocks noChangeShapeType="1"/>
            </p:cNvSpPr>
            <p:nvPr/>
          </p:nvSpPr>
          <p:spPr bwMode="auto">
            <a:xfrm>
              <a:off x="480" y="2622"/>
              <a:ext cx="438" cy="246"/>
            </a:xfrm>
            <a:prstGeom prst="line">
              <a:avLst/>
            </a:prstGeom>
            <a:noFill/>
            <a:ln w="1270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73" name="Line 44"/>
            <p:cNvSpPr>
              <a:spLocks noChangeShapeType="1"/>
            </p:cNvSpPr>
            <p:nvPr/>
          </p:nvSpPr>
          <p:spPr bwMode="auto">
            <a:xfrm>
              <a:off x="484" y="2878"/>
              <a:ext cx="114" cy="252"/>
            </a:xfrm>
            <a:prstGeom prst="line">
              <a:avLst/>
            </a:prstGeom>
            <a:noFill/>
            <a:ln w="1270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74" name="Line 45"/>
            <p:cNvSpPr>
              <a:spLocks noChangeShapeType="1"/>
            </p:cNvSpPr>
            <p:nvPr/>
          </p:nvSpPr>
          <p:spPr bwMode="auto">
            <a:xfrm flipV="1">
              <a:off x="480" y="1630"/>
              <a:ext cx="378" cy="156"/>
            </a:xfrm>
            <a:prstGeom prst="line">
              <a:avLst/>
            </a:prstGeom>
            <a:noFill/>
            <a:ln w="12700">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grpSp>
        <p:nvGrpSpPr>
          <p:cNvPr id="12" name="Group 46"/>
          <p:cNvGrpSpPr>
            <a:grpSpLocks/>
          </p:cNvGrpSpPr>
          <p:nvPr/>
        </p:nvGrpSpPr>
        <p:grpSpPr bwMode="auto">
          <a:xfrm>
            <a:off x="219075" y="5091113"/>
            <a:ext cx="1485900" cy="631825"/>
            <a:chOff x="180" y="3198"/>
            <a:chExt cx="936" cy="398"/>
          </a:xfrm>
        </p:grpSpPr>
        <p:sp>
          <p:nvSpPr>
            <p:cNvPr id="95266" name="Text Box 47"/>
            <p:cNvSpPr txBox="1">
              <a:spLocks noChangeArrowheads="1"/>
            </p:cNvSpPr>
            <p:nvPr/>
          </p:nvSpPr>
          <p:spPr bwMode="auto">
            <a:xfrm>
              <a:off x="180" y="3198"/>
              <a:ext cx="738" cy="398"/>
            </a:xfrm>
            <a:prstGeom prst="rect">
              <a:avLst/>
            </a:prstGeom>
            <a:noFill/>
            <a:ln w="9525">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nl-BE" sz="1800" b="1" dirty="0">
                  <a:solidFill>
                    <a:srgbClr val="FF0000"/>
                  </a:solidFill>
                  <a:latin typeface="Garamond" panose="02020404030301010803" pitchFamily="18" charset="0"/>
                </a:rPr>
                <a:t>Mood intolerance</a:t>
              </a:r>
            </a:p>
          </p:txBody>
        </p:sp>
        <p:sp>
          <p:nvSpPr>
            <p:cNvPr id="95267" name="Line 48"/>
            <p:cNvSpPr>
              <a:spLocks noChangeShapeType="1"/>
            </p:cNvSpPr>
            <p:nvPr/>
          </p:nvSpPr>
          <p:spPr bwMode="auto">
            <a:xfrm flipV="1">
              <a:off x="948" y="3234"/>
              <a:ext cx="168" cy="96"/>
            </a:xfrm>
            <a:prstGeom prst="line">
              <a:avLst/>
            </a:prstGeom>
            <a:noFill/>
            <a:ln w="9525">
              <a:solidFill>
                <a:srgbClr val="FFFF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95268" name="Line 49"/>
            <p:cNvSpPr>
              <a:spLocks noChangeShapeType="1"/>
            </p:cNvSpPr>
            <p:nvPr/>
          </p:nvSpPr>
          <p:spPr bwMode="auto">
            <a:xfrm rot="3618051" flipV="1">
              <a:off x="952" y="3442"/>
              <a:ext cx="168" cy="96"/>
            </a:xfrm>
            <a:prstGeom prst="line">
              <a:avLst/>
            </a:prstGeom>
            <a:noFill/>
            <a:ln w="9525">
              <a:solidFill>
                <a:srgbClr val="FFFF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nl-BE"/>
            </a:p>
          </p:txBody>
        </p:sp>
      </p:grpSp>
      <p:grpSp>
        <p:nvGrpSpPr>
          <p:cNvPr id="95251" name="Group 50"/>
          <p:cNvGrpSpPr>
            <a:grpSpLocks/>
          </p:cNvGrpSpPr>
          <p:nvPr/>
        </p:nvGrpSpPr>
        <p:grpSpPr bwMode="auto">
          <a:xfrm>
            <a:off x="1116013" y="765175"/>
            <a:ext cx="7543800" cy="1198563"/>
            <a:chOff x="725" y="527"/>
            <a:chExt cx="4752" cy="755"/>
          </a:xfrm>
        </p:grpSpPr>
        <p:sp>
          <p:nvSpPr>
            <p:cNvPr id="95264" name="Text Box 51"/>
            <p:cNvSpPr txBox="1">
              <a:spLocks noChangeArrowheads="1"/>
            </p:cNvSpPr>
            <p:nvPr/>
          </p:nvSpPr>
          <p:spPr bwMode="auto">
            <a:xfrm>
              <a:off x="725" y="527"/>
              <a:ext cx="4752" cy="755"/>
            </a:xfrm>
            <a:prstGeom prst="rect">
              <a:avLst/>
            </a:prstGeom>
            <a:solidFill>
              <a:srgbClr val="00008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nl-BE" sz="2000" b="1" dirty="0">
                  <a:highlight>
                    <a:srgbClr val="FFFF00"/>
                  </a:highlight>
                  <a:latin typeface="Garamond" panose="02020404030301010803" pitchFamily="18" charset="0"/>
                </a:rPr>
                <a:t>DYSFUNCTIONAL SELF-EVALUATION SCHEME</a:t>
              </a:r>
              <a:endParaRPr lang="it-IT" altLang="nl-BE" sz="2800" b="1" dirty="0">
                <a:highlight>
                  <a:srgbClr val="FFFF00"/>
                </a:highlight>
                <a:latin typeface="Garamond" panose="02020404030301010803" pitchFamily="18" charset="0"/>
              </a:endParaRPr>
            </a:p>
            <a:p>
              <a:pPr algn="ctr">
                <a:spcBef>
                  <a:spcPct val="0"/>
                </a:spcBef>
                <a:buFontTx/>
                <a:buNone/>
              </a:pPr>
              <a:endParaRPr lang="it-IT" altLang="nl-BE" b="1" dirty="0">
                <a:highlight>
                  <a:srgbClr val="FFFF00"/>
                </a:highlight>
                <a:latin typeface="Garamond" panose="02020404030301010803" pitchFamily="18" charset="0"/>
              </a:endParaRPr>
            </a:p>
            <a:p>
              <a:pPr algn="ctr">
                <a:spcBef>
                  <a:spcPct val="0"/>
                </a:spcBef>
                <a:buFontTx/>
                <a:buNone/>
              </a:pPr>
              <a:endParaRPr lang="it-IT" altLang="nl-BE" sz="2000" b="1" dirty="0">
                <a:highlight>
                  <a:srgbClr val="FFFF00"/>
                </a:highlight>
                <a:latin typeface="Garamond" panose="02020404030301010803" pitchFamily="18" charset="0"/>
              </a:endParaRPr>
            </a:p>
          </p:txBody>
        </p:sp>
        <p:sp>
          <p:nvSpPr>
            <p:cNvPr id="95265" name="Text Box 52"/>
            <p:cNvSpPr txBox="1">
              <a:spLocks noChangeArrowheads="1"/>
            </p:cNvSpPr>
            <p:nvPr/>
          </p:nvSpPr>
          <p:spPr bwMode="auto">
            <a:xfrm>
              <a:off x="769" y="761"/>
              <a:ext cx="1992" cy="44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nl-BE" sz="2000" b="1" dirty="0">
                  <a:solidFill>
                    <a:srgbClr val="FFFF00"/>
                  </a:solidFill>
                  <a:latin typeface="Garamond" panose="02020404030301010803" pitchFamily="18" charset="0"/>
                </a:rPr>
                <a:t>Over-evaluation of  shape, weight and eating control</a:t>
              </a:r>
            </a:p>
          </p:txBody>
        </p:sp>
      </p:grpSp>
      <p:grpSp>
        <p:nvGrpSpPr>
          <p:cNvPr id="14" name="Group 53"/>
          <p:cNvGrpSpPr>
            <a:grpSpLocks/>
          </p:cNvGrpSpPr>
          <p:nvPr/>
        </p:nvGrpSpPr>
        <p:grpSpPr bwMode="auto">
          <a:xfrm>
            <a:off x="4333875" y="1436688"/>
            <a:ext cx="3978275" cy="406400"/>
            <a:chOff x="2772" y="854"/>
            <a:chExt cx="2506" cy="256"/>
          </a:xfrm>
        </p:grpSpPr>
        <p:sp>
          <p:nvSpPr>
            <p:cNvPr id="95262" name="Text Box 54"/>
            <p:cNvSpPr txBox="1">
              <a:spLocks noChangeArrowheads="1"/>
            </p:cNvSpPr>
            <p:nvPr/>
          </p:nvSpPr>
          <p:spPr bwMode="auto">
            <a:xfrm>
              <a:off x="3245" y="854"/>
              <a:ext cx="2033" cy="256"/>
            </a:xfrm>
            <a:prstGeom prst="rect">
              <a:avLst/>
            </a:prstGeom>
            <a:noFill/>
            <a:ln w="9525">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nl-BE" sz="2000" b="1" dirty="0">
                  <a:solidFill>
                    <a:srgbClr val="FF0000"/>
                  </a:solidFill>
                  <a:highlight>
                    <a:srgbClr val="FFFF00"/>
                  </a:highlight>
                  <a:latin typeface="Garamond" panose="02020404030301010803" pitchFamily="18" charset="0"/>
                </a:rPr>
                <a:t>Clinical perfectionism</a:t>
              </a:r>
            </a:p>
          </p:txBody>
        </p:sp>
        <p:sp>
          <p:nvSpPr>
            <p:cNvPr id="95263" name="Line 55"/>
            <p:cNvSpPr>
              <a:spLocks noChangeShapeType="1"/>
            </p:cNvSpPr>
            <p:nvPr/>
          </p:nvSpPr>
          <p:spPr bwMode="auto">
            <a:xfrm flipH="1">
              <a:off x="2772" y="990"/>
              <a:ext cx="468" cy="0"/>
            </a:xfrm>
            <a:prstGeom prst="line">
              <a:avLst/>
            </a:prstGeom>
            <a:noFill/>
            <a:ln w="952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grpSp>
        <p:nvGrpSpPr>
          <p:cNvPr id="15" name="Group 56"/>
          <p:cNvGrpSpPr>
            <a:grpSpLocks/>
          </p:cNvGrpSpPr>
          <p:nvPr/>
        </p:nvGrpSpPr>
        <p:grpSpPr bwMode="auto">
          <a:xfrm>
            <a:off x="2782888" y="2090739"/>
            <a:ext cx="1541462" cy="646113"/>
            <a:chOff x="1795" y="1188"/>
            <a:chExt cx="971" cy="407"/>
          </a:xfrm>
        </p:grpSpPr>
        <p:sp>
          <p:nvSpPr>
            <p:cNvPr id="95260" name="Text Box 57"/>
            <p:cNvSpPr txBox="1">
              <a:spLocks noChangeArrowheads="1"/>
            </p:cNvSpPr>
            <p:nvPr/>
          </p:nvSpPr>
          <p:spPr bwMode="auto">
            <a:xfrm>
              <a:off x="1795" y="1288"/>
              <a:ext cx="971" cy="307"/>
            </a:xfrm>
            <a:prstGeom prst="rect">
              <a:avLst/>
            </a:prstGeom>
            <a:noFill/>
            <a:ln w="9525">
              <a:solidFill>
                <a:srgbClr val="FFFF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60000"/>
                </a:lnSpc>
                <a:spcBef>
                  <a:spcPct val="0"/>
                </a:spcBef>
                <a:buFontTx/>
                <a:buNone/>
              </a:pPr>
              <a:r>
                <a:rPr lang="en-US" altLang="nl-BE" sz="2000" b="1" dirty="0">
                  <a:solidFill>
                    <a:srgbClr val="FF0000"/>
                  </a:solidFill>
                  <a:latin typeface="Garamond" panose="02020404030301010803" pitchFamily="18" charset="0"/>
                </a:rPr>
                <a:t>Core low self-esteem</a:t>
              </a:r>
            </a:p>
          </p:txBody>
        </p:sp>
        <p:sp>
          <p:nvSpPr>
            <p:cNvPr id="95261" name="Line 58"/>
            <p:cNvSpPr>
              <a:spLocks noChangeShapeType="1"/>
            </p:cNvSpPr>
            <p:nvPr/>
          </p:nvSpPr>
          <p:spPr bwMode="auto">
            <a:xfrm flipV="1">
              <a:off x="2304" y="1188"/>
              <a:ext cx="0" cy="96"/>
            </a:xfrm>
            <a:prstGeom prst="line">
              <a:avLst/>
            </a:prstGeom>
            <a:noFill/>
            <a:ln w="9525">
              <a:solidFill>
                <a:srgbClr val="FFFF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grpSp>
        <p:nvGrpSpPr>
          <p:cNvPr id="16" name="Group 59"/>
          <p:cNvGrpSpPr>
            <a:grpSpLocks/>
          </p:cNvGrpSpPr>
          <p:nvPr/>
        </p:nvGrpSpPr>
        <p:grpSpPr bwMode="auto">
          <a:xfrm>
            <a:off x="5564188" y="2005013"/>
            <a:ext cx="1284287" cy="669925"/>
            <a:chOff x="3547" y="1110"/>
            <a:chExt cx="809" cy="422"/>
          </a:xfrm>
        </p:grpSpPr>
        <p:sp>
          <p:nvSpPr>
            <p:cNvPr id="95258" name="Text Box 60"/>
            <p:cNvSpPr txBox="1">
              <a:spLocks noChangeArrowheads="1"/>
            </p:cNvSpPr>
            <p:nvPr/>
          </p:nvSpPr>
          <p:spPr bwMode="auto">
            <a:xfrm>
              <a:off x="3547" y="1290"/>
              <a:ext cx="80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nl-BE" sz="1200" b="1" dirty="0">
                  <a:latin typeface="Garamond" panose="02020404030301010803" pitchFamily="18" charset="0"/>
                </a:rPr>
                <a:t>Achieving in other domains</a:t>
              </a:r>
              <a:endParaRPr lang="it-IT" altLang="nl-BE" sz="1200" b="1" dirty="0">
                <a:latin typeface="Garamond" panose="02020404030301010803" pitchFamily="18" charset="0"/>
              </a:endParaRPr>
            </a:p>
          </p:txBody>
        </p:sp>
        <p:sp>
          <p:nvSpPr>
            <p:cNvPr id="95259" name="Line 61"/>
            <p:cNvSpPr>
              <a:spLocks noChangeShapeType="1"/>
            </p:cNvSpPr>
            <p:nvPr/>
          </p:nvSpPr>
          <p:spPr bwMode="auto">
            <a:xfrm>
              <a:off x="3942" y="1110"/>
              <a:ext cx="0" cy="1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sp>
        <p:nvSpPr>
          <p:cNvPr id="38974" name="Rectangle 62"/>
          <p:cNvSpPr>
            <a:spLocks noChangeArrowheads="1"/>
          </p:cNvSpPr>
          <p:nvPr/>
        </p:nvSpPr>
        <p:spPr bwMode="auto">
          <a:xfrm>
            <a:off x="-296863" y="6430963"/>
            <a:ext cx="5732463" cy="274637"/>
          </a:xfrm>
          <a:prstGeom prst="rect">
            <a:avLst/>
          </a:prstGeom>
          <a:noFill/>
          <a:ln w="9525">
            <a:noFill/>
            <a:miter lim="800000"/>
            <a:headEnd/>
            <a:tailEnd/>
          </a:ln>
          <a:effectLst/>
        </p:spPr>
        <p:txBody>
          <a:bodyPr>
            <a:spAutoFit/>
          </a:bodyPr>
          <a:lstStyle/>
          <a:p>
            <a:pPr algn="r" eaLnBrk="1" hangingPunct="1">
              <a:spcBef>
                <a:spcPct val="20000"/>
              </a:spcBef>
              <a:buClr>
                <a:schemeClr val="hlink"/>
              </a:buClr>
              <a:buSzPct val="70000"/>
              <a:buFont typeface="Wingdings" pitchFamily="2" charset="2"/>
              <a:buNone/>
              <a:defRPr/>
            </a:pPr>
            <a:r>
              <a:rPr lang="it-IT" sz="1200" b="1">
                <a:latin typeface="Garamond" pitchFamily="18" charset="0"/>
              </a:rPr>
              <a:t>Adapted from: Fairburn et al, </a:t>
            </a:r>
            <a:r>
              <a:rPr lang="it-IT" sz="1200" b="1" i="1">
                <a:effectLst>
                  <a:outerShdw blurRad="38100" dist="38100" dir="2700000" algn="tl">
                    <a:srgbClr val="C0C0C0"/>
                  </a:outerShdw>
                </a:effectLst>
                <a:latin typeface="Garamond" pitchFamily="18" charset="0"/>
              </a:rPr>
              <a:t>Behavior Research and Therapy </a:t>
            </a:r>
            <a:r>
              <a:rPr lang="it-IT" sz="1200" b="1">
                <a:effectLst>
                  <a:outerShdw blurRad="38100" dist="38100" dir="2700000" algn="tl">
                    <a:srgbClr val="C0C0C0"/>
                  </a:outerShdw>
                </a:effectLst>
                <a:latin typeface="Garamond" pitchFamily="18" charset="0"/>
              </a:rPr>
              <a:t>2003; 41: 509-528</a:t>
            </a:r>
            <a:endParaRPr lang="en-GB" sz="1200" b="1">
              <a:effectLst>
                <a:outerShdw blurRad="38100" dist="38100" dir="2700000" algn="tl">
                  <a:srgbClr val="C0C0C0"/>
                </a:outerShdw>
              </a:effectLst>
              <a:latin typeface="Garamond" pitchFamily="18" charset="0"/>
            </a:endParaRPr>
          </a:p>
        </p:txBody>
      </p:sp>
      <p:sp>
        <p:nvSpPr>
          <p:cNvPr id="95256" name="Rectangle 63"/>
          <p:cNvSpPr>
            <a:spLocks noChangeArrowheads="1"/>
          </p:cNvSpPr>
          <p:nvPr/>
        </p:nvSpPr>
        <p:spPr bwMode="auto">
          <a:xfrm>
            <a:off x="4451350" y="3246438"/>
            <a:ext cx="24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BE" sz="1800">
                <a:latin typeface="Garamond" panose="02020404030301010803" pitchFamily="18" charset="0"/>
              </a:rPr>
              <a:t> </a:t>
            </a:r>
          </a:p>
        </p:txBody>
      </p:sp>
      <p:sp>
        <p:nvSpPr>
          <p:cNvPr id="95257" name="Rectangle 64"/>
          <p:cNvSpPr>
            <a:spLocks noChangeArrowheads="1"/>
          </p:cNvSpPr>
          <p:nvPr/>
        </p:nvSpPr>
        <p:spPr bwMode="auto">
          <a:xfrm>
            <a:off x="4446588" y="3246438"/>
            <a:ext cx="252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nl-BE" sz="1800">
                <a:latin typeface="Comic Sans MS" panose="030F0702030302020204" pitchFamily="66" charset="0"/>
              </a:rPr>
              <a:t> </a:t>
            </a:r>
          </a:p>
        </p:txBody>
      </p:sp>
    </p:spTree>
    <p:extLst>
      <p:ext uri="{BB962C8B-B14F-4D97-AF65-F5344CB8AC3E}">
        <p14:creationId xmlns:p14="http://schemas.microsoft.com/office/powerpoint/2010/main" val="4275062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altLang="nl-BE" sz="4000" dirty="0">
                <a:solidFill>
                  <a:srgbClr val="0070C0"/>
                </a:solidFill>
              </a:rPr>
              <a:t>I have </a:t>
            </a:r>
            <a:r>
              <a:rPr lang="nl-BE" altLang="nl-BE" sz="4000" dirty="0" err="1">
                <a:solidFill>
                  <a:srgbClr val="0070C0"/>
                </a:solidFill>
              </a:rPr>
              <a:t>my</a:t>
            </a:r>
            <a:r>
              <a:rPr lang="nl-BE" altLang="nl-BE" sz="4000" dirty="0">
                <a:solidFill>
                  <a:srgbClr val="0070C0"/>
                </a:solidFill>
              </a:rPr>
              <a:t> </a:t>
            </a:r>
            <a:r>
              <a:rPr lang="nl-BE" altLang="nl-BE" sz="4000" dirty="0" err="1">
                <a:solidFill>
                  <a:srgbClr val="0070C0"/>
                </a:solidFill>
              </a:rPr>
              <a:t>doubts</a:t>
            </a:r>
            <a:r>
              <a:rPr lang="nl-BE" altLang="nl-BE" sz="4000" dirty="0">
                <a:solidFill>
                  <a:srgbClr val="0070C0"/>
                </a:solidFill>
              </a:rPr>
              <a:t>!</a:t>
            </a:r>
            <a:endParaRPr lang="nl-NL" altLang="nl-BE" sz="4000" dirty="0">
              <a:solidFill>
                <a:srgbClr val="0070C0"/>
              </a:solidFill>
            </a:endParaRPr>
          </a:p>
        </p:txBody>
      </p:sp>
      <p:sp>
        <p:nvSpPr>
          <p:cNvPr id="36867" name="Tijdelijke aanduiding voor inhoud 2"/>
          <p:cNvSpPr>
            <a:spLocks noGrp="1"/>
          </p:cNvSpPr>
          <p:nvPr>
            <p:ph idx="1"/>
          </p:nvPr>
        </p:nvSpPr>
        <p:spPr/>
        <p:txBody>
          <a:bodyPr>
            <a:noAutofit/>
          </a:bodyPr>
          <a:lstStyle/>
          <a:p>
            <a:r>
              <a:rPr lang="nl-BE" altLang="nl-BE" sz="3600" dirty="0"/>
              <a:t>I have </a:t>
            </a:r>
            <a:r>
              <a:rPr lang="nl-BE" altLang="nl-BE" sz="3600" dirty="0" err="1"/>
              <a:t>my</a:t>
            </a:r>
            <a:r>
              <a:rPr lang="nl-BE" altLang="nl-BE" sz="3600" dirty="0"/>
              <a:t> </a:t>
            </a:r>
            <a:r>
              <a:rPr lang="nl-BE" altLang="nl-BE" sz="3600" dirty="0" err="1"/>
              <a:t>doubts</a:t>
            </a:r>
            <a:r>
              <a:rPr lang="nl-BE" altLang="nl-BE" sz="3600" dirty="0"/>
              <a:t> </a:t>
            </a:r>
            <a:r>
              <a:rPr lang="nl-BE" altLang="nl-BE" sz="3600" dirty="0" err="1"/>
              <a:t>that</a:t>
            </a:r>
            <a:r>
              <a:rPr lang="nl-BE" altLang="nl-BE" sz="3600" dirty="0"/>
              <a:t> ‘the </a:t>
            </a:r>
            <a:r>
              <a:rPr lang="nl-BE" altLang="nl-BE" sz="3600" dirty="0" err="1"/>
              <a:t>overevaluation</a:t>
            </a:r>
            <a:r>
              <a:rPr lang="nl-BE" altLang="nl-BE" sz="3600" dirty="0"/>
              <a:t> of </a:t>
            </a:r>
            <a:r>
              <a:rPr lang="nl-BE" altLang="nl-BE" sz="3600" dirty="0" err="1"/>
              <a:t>shape</a:t>
            </a:r>
            <a:r>
              <a:rPr lang="nl-BE" altLang="nl-BE" sz="3600" dirty="0"/>
              <a:t>, </a:t>
            </a:r>
            <a:r>
              <a:rPr lang="nl-BE" altLang="nl-BE" sz="3600" dirty="0" err="1"/>
              <a:t>weight</a:t>
            </a:r>
            <a:r>
              <a:rPr lang="nl-BE" altLang="nl-BE" sz="3600" dirty="0"/>
              <a:t> </a:t>
            </a:r>
            <a:r>
              <a:rPr lang="nl-BE" altLang="nl-BE" sz="3600" dirty="0" err="1"/>
              <a:t>and</a:t>
            </a:r>
            <a:r>
              <a:rPr lang="nl-BE" altLang="nl-BE" sz="3600" dirty="0"/>
              <a:t> </a:t>
            </a:r>
            <a:r>
              <a:rPr lang="nl-BE" altLang="nl-BE" sz="3600" dirty="0" err="1"/>
              <a:t>eating</a:t>
            </a:r>
            <a:r>
              <a:rPr lang="nl-BE" altLang="nl-BE" sz="3600" dirty="0"/>
              <a:t> control’ is the </a:t>
            </a:r>
            <a:r>
              <a:rPr lang="nl-BE" altLang="nl-BE" sz="3600" dirty="0" err="1"/>
              <a:t>core</a:t>
            </a:r>
            <a:r>
              <a:rPr lang="nl-BE" altLang="nl-BE" sz="3600" dirty="0"/>
              <a:t> </a:t>
            </a:r>
            <a:r>
              <a:rPr lang="nl-BE" altLang="nl-BE" sz="3600" dirty="0" err="1"/>
              <a:t>psychopathological</a:t>
            </a:r>
            <a:r>
              <a:rPr lang="nl-BE" altLang="nl-BE" sz="3600" dirty="0"/>
              <a:t> feature in ED </a:t>
            </a:r>
            <a:r>
              <a:rPr lang="nl-BE" altLang="nl-BE" sz="3600" dirty="0" err="1"/>
              <a:t>patients</a:t>
            </a:r>
            <a:r>
              <a:rPr lang="nl-BE" altLang="nl-BE" sz="3600" dirty="0"/>
              <a:t> </a:t>
            </a:r>
            <a:r>
              <a:rPr lang="nl-BE" altLang="nl-BE" sz="3600" dirty="0" err="1"/>
              <a:t>with</a:t>
            </a:r>
            <a:r>
              <a:rPr lang="nl-BE" altLang="nl-BE" sz="3600" dirty="0"/>
              <a:t> a </a:t>
            </a:r>
            <a:r>
              <a:rPr lang="nl-BE" altLang="nl-BE" sz="3600" dirty="0" err="1"/>
              <a:t>history</a:t>
            </a:r>
            <a:r>
              <a:rPr lang="nl-BE" altLang="nl-BE" sz="3600" dirty="0"/>
              <a:t> of trauma</a:t>
            </a:r>
          </a:p>
          <a:p>
            <a:endParaRPr lang="nl-BE" altLang="nl-BE" sz="3600" dirty="0"/>
          </a:p>
          <a:p>
            <a:r>
              <a:rPr lang="nl-BE" altLang="nl-BE" sz="3600" dirty="0"/>
              <a:t>The </a:t>
            </a:r>
            <a:r>
              <a:rPr lang="nl-BE" altLang="nl-BE" sz="3600" dirty="0" err="1"/>
              <a:t>eating</a:t>
            </a:r>
            <a:r>
              <a:rPr lang="nl-BE" altLang="nl-BE" sz="3600" dirty="0"/>
              <a:t> disorder </a:t>
            </a:r>
            <a:r>
              <a:rPr lang="nl-BE" altLang="nl-BE" sz="3600" dirty="0" err="1"/>
              <a:t>symptoms</a:t>
            </a:r>
            <a:r>
              <a:rPr lang="nl-BE" altLang="nl-BE" sz="3600" dirty="0"/>
              <a:t> are </a:t>
            </a:r>
            <a:r>
              <a:rPr lang="nl-BE" altLang="nl-BE" sz="3600" dirty="0" err="1"/>
              <a:t>often</a:t>
            </a:r>
            <a:r>
              <a:rPr lang="nl-BE" altLang="nl-BE" sz="3600" dirty="0"/>
              <a:t> a </a:t>
            </a:r>
            <a:r>
              <a:rPr lang="nl-BE" altLang="nl-BE" sz="3600" dirty="0" err="1"/>
              <a:t>unique</a:t>
            </a:r>
            <a:r>
              <a:rPr lang="nl-BE" altLang="nl-BE" sz="3600" dirty="0"/>
              <a:t> way </a:t>
            </a:r>
            <a:r>
              <a:rPr lang="nl-BE" altLang="nl-BE" sz="3600" dirty="0" err="1"/>
              <a:t>to</a:t>
            </a:r>
            <a:r>
              <a:rPr lang="nl-BE" altLang="nl-BE" sz="3600" dirty="0"/>
              <a:t> </a:t>
            </a:r>
            <a:r>
              <a:rPr lang="nl-BE" altLang="nl-BE" sz="3600" dirty="0" err="1"/>
              <a:t>cope</a:t>
            </a:r>
            <a:r>
              <a:rPr lang="nl-BE" altLang="nl-BE" sz="3600" dirty="0"/>
              <a:t> </a:t>
            </a:r>
            <a:r>
              <a:rPr lang="nl-BE" altLang="nl-BE" sz="3600" dirty="0" err="1"/>
              <a:t>with</a:t>
            </a:r>
            <a:r>
              <a:rPr lang="nl-BE" altLang="nl-BE" sz="3600" dirty="0"/>
              <a:t> the </a:t>
            </a:r>
            <a:r>
              <a:rPr lang="nl-BE" altLang="nl-BE" sz="3600" dirty="0" err="1"/>
              <a:t>aftermath</a:t>
            </a:r>
            <a:r>
              <a:rPr lang="nl-BE" altLang="nl-BE" sz="3600" dirty="0"/>
              <a:t> </a:t>
            </a:r>
            <a:r>
              <a:rPr lang="nl-BE" altLang="nl-BE" sz="3600" dirty="0" err="1"/>
              <a:t>and</a:t>
            </a:r>
            <a:r>
              <a:rPr lang="nl-BE" altLang="nl-BE" sz="3600" dirty="0"/>
              <a:t> sequelae of the trauma </a:t>
            </a:r>
          </a:p>
          <a:p>
            <a:endParaRPr lang="nl-NL" altLang="nl-BE" sz="3600" dirty="0"/>
          </a:p>
        </p:txBody>
      </p:sp>
    </p:spTree>
    <p:extLst>
      <p:ext uri="{BB962C8B-B14F-4D97-AF65-F5344CB8AC3E}">
        <p14:creationId xmlns:p14="http://schemas.microsoft.com/office/powerpoint/2010/main" val="5863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nl-BE" altLang="nl-BE" sz="3600" b="1"/>
              <a:t>Motives for ED symptoms in trauma patients: clinical experiences</a:t>
            </a:r>
            <a:endParaRPr lang="nl-NL" altLang="nl-BE" sz="3600" b="1"/>
          </a:p>
        </p:txBody>
      </p:sp>
      <p:sp>
        <p:nvSpPr>
          <p:cNvPr id="37891" name="Tijdelijke aanduiding voor inhoud 2"/>
          <p:cNvSpPr>
            <a:spLocks noGrp="1"/>
          </p:cNvSpPr>
          <p:nvPr>
            <p:ph idx="1"/>
          </p:nvPr>
        </p:nvSpPr>
        <p:spPr>
          <a:xfrm>
            <a:off x="500063" y="1671212"/>
            <a:ext cx="8229600" cy="4525962"/>
          </a:xfrm>
        </p:spPr>
        <p:txBody>
          <a:bodyPr/>
          <a:lstStyle/>
          <a:p>
            <a:r>
              <a:rPr lang="nl-BE" altLang="nl-BE" sz="2800" i="1" dirty="0" err="1"/>
              <a:t>Thinness</a:t>
            </a:r>
            <a:r>
              <a:rPr lang="nl-BE" altLang="nl-BE" sz="2800" i="1" dirty="0"/>
              <a:t>/</a:t>
            </a:r>
            <a:r>
              <a:rPr lang="nl-BE" altLang="nl-BE" sz="2800" i="1" dirty="0" err="1"/>
              <a:t>fatness</a:t>
            </a:r>
            <a:r>
              <a:rPr lang="nl-BE" altLang="nl-BE" sz="2800" i="1" dirty="0"/>
              <a:t> as </a:t>
            </a:r>
            <a:r>
              <a:rPr lang="nl-BE" altLang="nl-BE" sz="2800" i="1" dirty="0">
                <a:solidFill>
                  <a:srgbClr val="FF0000"/>
                </a:solidFill>
              </a:rPr>
              <a:t>a way </a:t>
            </a:r>
            <a:r>
              <a:rPr lang="nl-BE" altLang="nl-BE" sz="2800" i="1" dirty="0" err="1">
                <a:solidFill>
                  <a:srgbClr val="FF0000"/>
                </a:solidFill>
              </a:rPr>
              <a:t>to</a:t>
            </a:r>
            <a:r>
              <a:rPr lang="nl-BE" altLang="nl-BE" sz="2800" i="1" dirty="0">
                <a:solidFill>
                  <a:srgbClr val="FF0000"/>
                </a:solidFill>
              </a:rPr>
              <a:t> make </a:t>
            </a:r>
            <a:r>
              <a:rPr lang="nl-BE" altLang="nl-BE" sz="2800" i="1" dirty="0" err="1">
                <a:solidFill>
                  <a:srgbClr val="FF0000"/>
                </a:solidFill>
              </a:rPr>
              <a:t>the</a:t>
            </a:r>
            <a:r>
              <a:rPr lang="nl-BE" altLang="nl-BE" sz="2800" i="1" dirty="0">
                <a:solidFill>
                  <a:srgbClr val="FF0000"/>
                </a:solidFill>
              </a:rPr>
              <a:t> </a:t>
            </a:r>
            <a:r>
              <a:rPr lang="nl-BE" altLang="nl-BE" sz="2800" i="1" dirty="0" err="1">
                <a:solidFill>
                  <a:srgbClr val="FF0000"/>
                </a:solidFill>
              </a:rPr>
              <a:t>abused</a:t>
            </a:r>
            <a:r>
              <a:rPr lang="nl-BE" altLang="nl-BE" sz="2800" i="1" dirty="0">
                <a:solidFill>
                  <a:srgbClr val="FF0000"/>
                </a:solidFill>
              </a:rPr>
              <a:t> body </a:t>
            </a:r>
            <a:r>
              <a:rPr lang="nl-BE" altLang="nl-BE" sz="2800" i="1" dirty="0" err="1">
                <a:solidFill>
                  <a:srgbClr val="FF0000"/>
                </a:solidFill>
              </a:rPr>
              <a:t>sexually</a:t>
            </a:r>
            <a:r>
              <a:rPr lang="nl-BE" altLang="nl-BE" sz="2800" i="1" dirty="0">
                <a:solidFill>
                  <a:srgbClr val="FF0000"/>
                </a:solidFill>
              </a:rPr>
              <a:t> </a:t>
            </a:r>
            <a:r>
              <a:rPr lang="nl-BE" altLang="nl-BE" sz="2800" i="1" dirty="0" err="1">
                <a:solidFill>
                  <a:srgbClr val="FF0000"/>
                </a:solidFill>
              </a:rPr>
              <a:t>unattractive</a:t>
            </a:r>
            <a:r>
              <a:rPr lang="nl-BE" altLang="nl-BE" sz="2800" i="1" dirty="0">
                <a:solidFill>
                  <a:srgbClr val="FF0000"/>
                </a:solidFill>
              </a:rPr>
              <a:t> </a:t>
            </a:r>
          </a:p>
          <a:p>
            <a:r>
              <a:rPr lang="nl-BE" altLang="nl-BE" sz="2800" i="1" dirty="0" err="1"/>
              <a:t>Vomiting</a:t>
            </a:r>
            <a:r>
              <a:rPr lang="nl-BE" altLang="nl-BE" sz="2800" i="1" dirty="0"/>
              <a:t>/</a:t>
            </a:r>
            <a:r>
              <a:rPr lang="nl-BE" altLang="nl-BE" sz="2800" i="1" dirty="0" err="1"/>
              <a:t>purging</a:t>
            </a:r>
            <a:r>
              <a:rPr lang="nl-BE" altLang="nl-BE" sz="2800" i="1" dirty="0"/>
              <a:t>/</a:t>
            </a:r>
            <a:r>
              <a:rPr lang="nl-BE" altLang="nl-BE" sz="2800" i="1" dirty="0" err="1"/>
              <a:t>self-harming</a:t>
            </a:r>
            <a:r>
              <a:rPr lang="nl-BE" altLang="nl-BE" sz="2800" i="1" dirty="0"/>
              <a:t> </a:t>
            </a:r>
            <a:r>
              <a:rPr lang="nl-BE" altLang="nl-BE" sz="2800" i="1" dirty="0" err="1"/>
              <a:t>behaviours</a:t>
            </a:r>
            <a:r>
              <a:rPr lang="nl-BE" altLang="nl-BE" sz="2800" i="1" dirty="0"/>
              <a:t> as </a:t>
            </a:r>
            <a:r>
              <a:rPr lang="nl-BE" altLang="nl-BE" sz="2800" i="1" dirty="0">
                <a:solidFill>
                  <a:srgbClr val="FF0000"/>
                </a:solidFill>
              </a:rPr>
              <a:t>a way </a:t>
            </a:r>
            <a:r>
              <a:rPr lang="nl-BE" altLang="nl-BE" sz="2800" i="1" dirty="0" err="1">
                <a:solidFill>
                  <a:srgbClr val="FF0000"/>
                </a:solidFill>
              </a:rPr>
              <a:t>to</a:t>
            </a:r>
            <a:r>
              <a:rPr lang="nl-BE" altLang="nl-BE" sz="2800" i="1" dirty="0">
                <a:solidFill>
                  <a:srgbClr val="FF0000"/>
                </a:solidFill>
              </a:rPr>
              <a:t> </a:t>
            </a:r>
            <a:r>
              <a:rPr lang="nl-BE" altLang="nl-BE" sz="2800" i="1" dirty="0" err="1">
                <a:solidFill>
                  <a:srgbClr val="FF0000"/>
                </a:solidFill>
              </a:rPr>
              <a:t>express</a:t>
            </a:r>
            <a:r>
              <a:rPr lang="nl-BE" altLang="nl-BE" sz="2800" i="1" dirty="0">
                <a:solidFill>
                  <a:srgbClr val="FF0000"/>
                </a:solidFill>
              </a:rPr>
              <a:t> </a:t>
            </a:r>
            <a:r>
              <a:rPr lang="nl-BE" altLang="nl-BE" sz="2800" i="1" dirty="0" err="1">
                <a:solidFill>
                  <a:srgbClr val="FF0000"/>
                </a:solidFill>
              </a:rPr>
              <a:t>feelings</a:t>
            </a:r>
            <a:r>
              <a:rPr lang="nl-BE" altLang="nl-BE" sz="2800" i="1" dirty="0">
                <a:solidFill>
                  <a:srgbClr val="FF0000"/>
                </a:solidFill>
              </a:rPr>
              <a:t> of </a:t>
            </a:r>
            <a:r>
              <a:rPr lang="nl-BE" altLang="nl-BE" sz="2800" i="1" dirty="0" err="1">
                <a:solidFill>
                  <a:srgbClr val="FF0000"/>
                </a:solidFill>
              </a:rPr>
              <a:t>disgust</a:t>
            </a:r>
            <a:r>
              <a:rPr lang="nl-BE" altLang="nl-BE" sz="2800" i="1" dirty="0">
                <a:solidFill>
                  <a:srgbClr val="FF0000"/>
                </a:solidFill>
              </a:rPr>
              <a:t>, </a:t>
            </a:r>
            <a:r>
              <a:rPr lang="nl-BE" altLang="nl-BE" sz="2800" i="1" dirty="0" err="1">
                <a:solidFill>
                  <a:srgbClr val="FF0000"/>
                </a:solidFill>
              </a:rPr>
              <a:t>dirtiness</a:t>
            </a:r>
            <a:r>
              <a:rPr lang="nl-BE" altLang="nl-BE" sz="2800" i="1" dirty="0">
                <a:solidFill>
                  <a:srgbClr val="FF0000"/>
                </a:solidFill>
              </a:rPr>
              <a:t>, </a:t>
            </a:r>
            <a:r>
              <a:rPr lang="nl-BE" altLang="nl-BE" sz="2800" i="1" dirty="0" err="1">
                <a:solidFill>
                  <a:srgbClr val="FF0000"/>
                </a:solidFill>
              </a:rPr>
              <a:t>to</a:t>
            </a:r>
            <a:r>
              <a:rPr lang="nl-BE" altLang="nl-BE" sz="2800" i="1" dirty="0">
                <a:solidFill>
                  <a:srgbClr val="FF0000"/>
                </a:solidFill>
              </a:rPr>
              <a:t> </a:t>
            </a:r>
            <a:r>
              <a:rPr lang="nl-BE" altLang="nl-BE" sz="2800" i="1" dirty="0" err="1">
                <a:solidFill>
                  <a:srgbClr val="FF0000"/>
                </a:solidFill>
              </a:rPr>
              <a:t>purify</a:t>
            </a:r>
            <a:r>
              <a:rPr lang="nl-BE" altLang="nl-BE" sz="2800" i="1" dirty="0">
                <a:solidFill>
                  <a:srgbClr val="FF0000"/>
                </a:solidFill>
              </a:rPr>
              <a:t> the body, </a:t>
            </a:r>
            <a:r>
              <a:rPr lang="nl-BE" altLang="nl-BE" sz="2800" i="1" dirty="0" err="1">
                <a:solidFill>
                  <a:srgbClr val="FF0000"/>
                </a:solidFill>
              </a:rPr>
              <a:t>to</a:t>
            </a:r>
            <a:r>
              <a:rPr lang="nl-BE" altLang="nl-BE" sz="2800" i="1" dirty="0">
                <a:solidFill>
                  <a:srgbClr val="FF0000"/>
                </a:solidFill>
              </a:rPr>
              <a:t> </a:t>
            </a:r>
            <a:r>
              <a:rPr lang="nl-BE" altLang="nl-BE" sz="2800" i="1" dirty="0" err="1">
                <a:solidFill>
                  <a:srgbClr val="FF0000"/>
                </a:solidFill>
              </a:rPr>
              <a:t>punish</a:t>
            </a:r>
            <a:r>
              <a:rPr lang="nl-BE" altLang="nl-BE" sz="2800" i="1" dirty="0">
                <a:solidFill>
                  <a:srgbClr val="FF0000"/>
                </a:solidFill>
              </a:rPr>
              <a:t> </a:t>
            </a:r>
            <a:r>
              <a:rPr lang="nl-BE" altLang="nl-BE" sz="2800" i="1" dirty="0" err="1">
                <a:solidFill>
                  <a:srgbClr val="FF0000"/>
                </a:solidFill>
              </a:rPr>
              <a:t>oneself</a:t>
            </a:r>
            <a:r>
              <a:rPr lang="nl-BE" altLang="nl-BE" sz="2800" i="1" dirty="0">
                <a:solidFill>
                  <a:srgbClr val="FF0000"/>
                </a:solidFill>
              </a:rPr>
              <a:t> </a:t>
            </a:r>
          </a:p>
          <a:p>
            <a:r>
              <a:rPr lang="nl-BE" altLang="nl-BE" sz="2800" i="1" dirty="0"/>
              <a:t>ED </a:t>
            </a:r>
            <a:r>
              <a:rPr lang="nl-BE" altLang="nl-BE" sz="2800" i="1" dirty="0" err="1"/>
              <a:t>symptoms</a:t>
            </a:r>
            <a:r>
              <a:rPr lang="nl-BE" altLang="nl-BE" sz="2800" i="1" dirty="0"/>
              <a:t> as </a:t>
            </a:r>
            <a:r>
              <a:rPr lang="nl-BE" altLang="nl-BE" sz="2800" i="1" dirty="0">
                <a:solidFill>
                  <a:srgbClr val="FF0000"/>
                </a:solidFill>
              </a:rPr>
              <a:t>a way </a:t>
            </a:r>
            <a:r>
              <a:rPr lang="nl-BE" altLang="nl-BE" sz="2800" i="1" dirty="0" err="1">
                <a:solidFill>
                  <a:srgbClr val="FF0000"/>
                </a:solidFill>
              </a:rPr>
              <a:t>to</a:t>
            </a:r>
            <a:r>
              <a:rPr lang="nl-BE" altLang="nl-BE" sz="2800" i="1" dirty="0">
                <a:solidFill>
                  <a:srgbClr val="FF0000"/>
                </a:solidFill>
              </a:rPr>
              <a:t> </a:t>
            </a:r>
            <a:r>
              <a:rPr lang="nl-BE" altLang="nl-BE" sz="2800" i="1" dirty="0" err="1">
                <a:solidFill>
                  <a:srgbClr val="FF0000"/>
                </a:solidFill>
              </a:rPr>
              <a:t>cope</a:t>
            </a:r>
            <a:r>
              <a:rPr lang="nl-BE" altLang="nl-BE" sz="2800" i="1" dirty="0">
                <a:solidFill>
                  <a:srgbClr val="FF0000"/>
                </a:solidFill>
              </a:rPr>
              <a:t> </a:t>
            </a:r>
            <a:r>
              <a:rPr lang="nl-BE" altLang="nl-BE" sz="2800" i="1" dirty="0" err="1">
                <a:solidFill>
                  <a:srgbClr val="FF0000"/>
                </a:solidFill>
              </a:rPr>
              <a:t>with</a:t>
            </a:r>
            <a:r>
              <a:rPr lang="nl-BE" altLang="nl-BE" sz="2800" i="1" dirty="0">
                <a:solidFill>
                  <a:srgbClr val="FF0000"/>
                </a:solidFill>
              </a:rPr>
              <a:t> the </a:t>
            </a:r>
            <a:r>
              <a:rPr lang="nl-BE" altLang="nl-BE" sz="2800" i="1" dirty="0" err="1">
                <a:solidFill>
                  <a:srgbClr val="FF0000"/>
                </a:solidFill>
              </a:rPr>
              <a:t>emotional</a:t>
            </a:r>
            <a:r>
              <a:rPr lang="nl-BE" altLang="nl-BE" sz="2800" i="1" dirty="0">
                <a:solidFill>
                  <a:srgbClr val="FF0000"/>
                </a:solidFill>
              </a:rPr>
              <a:t> </a:t>
            </a:r>
            <a:r>
              <a:rPr lang="nl-BE" altLang="nl-BE" sz="2800" i="1" dirty="0" err="1">
                <a:solidFill>
                  <a:srgbClr val="FF0000"/>
                </a:solidFill>
              </a:rPr>
              <a:t>consequences</a:t>
            </a:r>
            <a:r>
              <a:rPr lang="nl-BE" altLang="nl-BE" sz="2800" i="1" dirty="0">
                <a:solidFill>
                  <a:srgbClr val="FF0000"/>
                </a:solidFill>
              </a:rPr>
              <a:t> </a:t>
            </a:r>
            <a:r>
              <a:rPr lang="nl-BE" altLang="nl-BE" sz="2800" i="1" dirty="0"/>
              <a:t>of the trauma</a:t>
            </a:r>
          </a:p>
          <a:p>
            <a:r>
              <a:rPr lang="nl-BE" altLang="nl-BE" sz="2800" i="1" dirty="0" err="1"/>
              <a:t>Hence</a:t>
            </a:r>
            <a:r>
              <a:rPr lang="nl-BE" altLang="nl-BE" sz="2800" i="1" dirty="0"/>
              <a:t> in </a:t>
            </a:r>
            <a:r>
              <a:rPr lang="nl-BE" altLang="nl-BE" sz="2800" i="1" dirty="0" err="1"/>
              <a:t>many</a:t>
            </a:r>
            <a:r>
              <a:rPr lang="nl-BE" altLang="nl-BE" sz="2800" i="1" dirty="0"/>
              <a:t> </a:t>
            </a:r>
            <a:r>
              <a:rPr lang="nl-BE" altLang="nl-BE" sz="2800" i="1" dirty="0" err="1"/>
              <a:t>patients</a:t>
            </a:r>
            <a:r>
              <a:rPr lang="nl-BE" altLang="nl-BE" sz="2800" i="1" dirty="0"/>
              <a:t> the AN or BN </a:t>
            </a:r>
            <a:r>
              <a:rPr lang="nl-BE" altLang="nl-BE" sz="2800" i="1" dirty="0" err="1"/>
              <a:t>symptoms</a:t>
            </a:r>
            <a:r>
              <a:rPr lang="nl-BE" altLang="nl-BE" sz="2800" i="1" dirty="0"/>
              <a:t> </a:t>
            </a:r>
            <a:r>
              <a:rPr lang="nl-BE" altLang="nl-BE" sz="2800" i="1" dirty="0" err="1"/>
              <a:t>becomes</a:t>
            </a:r>
            <a:r>
              <a:rPr lang="nl-BE" altLang="nl-BE" sz="2800" i="1" dirty="0"/>
              <a:t> a </a:t>
            </a:r>
            <a:r>
              <a:rPr lang="nl-BE" altLang="nl-BE" sz="2800" i="1" dirty="0">
                <a:solidFill>
                  <a:srgbClr val="FF0000"/>
                </a:solidFill>
              </a:rPr>
              <a:t>survival </a:t>
            </a:r>
            <a:r>
              <a:rPr lang="nl-BE" altLang="nl-BE" sz="2800" i="1" dirty="0" err="1">
                <a:solidFill>
                  <a:srgbClr val="FF0000"/>
                </a:solidFill>
              </a:rPr>
              <a:t>strategy</a:t>
            </a:r>
            <a:r>
              <a:rPr lang="nl-BE" altLang="nl-BE" sz="2800" i="1" dirty="0">
                <a:solidFill>
                  <a:srgbClr val="FF0000"/>
                </a:solidFill>
              </a:rPr>
              <a:t>  </a:t>
            </a:r>
          </a:p>
          <a:p>
            <a:endParaRPr lang="nl-NL" altLang="nl-BE" i="1" dirty="0"/>
          </a:p>
        </p:txBody>
      </p:sp>
    </p:spTree>
    <p:extLst>
      <p:ext uri="{BB962C8B-B14F-4D97-AF65-F5344CB8AC3E}">
        <p14:creationId xmlns:p14="http://schemas.microsoft.com/office/powerpoint/2010/main" val="1994618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nl-BE" altLang="nl-BE">
                <a:solidFill>
                  <a:schemeClr val="accent2"/>
                </a:solidFill>
              </a:rPr>
              <a:t>Different pathways may lead to the development of ED’s*</a:t>
            </a:r>
            <a:endParaRPr lang="nl-NL" altLang="nl-BE">
              <a:solidFill>
                <a:schemeClr val="accent2"/>
              </a:solidFill>
            </a:endParaRPr>
          </a:p>
        </p:txBody>
      </p:sp>
      <p:sp>
        <p:nvSpPr>
          <p:cNvPr id="46083" name="Tijdelijke aanduiding voor inhoud 2"/>
          <p:cNvSpPr>
            <a:spLocks noGrp="1"/>
          </p:cNvSpPr>
          <p:nvPr>
            <p:ph idx="1"/>
          </p:nvPr>
        </p:nvSpPr>
        <p:spPr>
          <a:xfrm>
            <a:off x="500063" y="1714500"/>
            <a:ext cx="8229600" cy="4525963"/>
          </a:xfrm>
        </p:spPr>
        <p:txBody>
          <a:bodyPr>
            <a:normAutofit fontScale="85000" lnSpcReduction="20000"/>
          </a:bodyPr>
          <a:lstStyle/>
          <a:p>
            <a:r>
              <a:rPr lang="nl-BE" altLang="nl-BE" sz="3600" dirty="0"/>
              <a:t>The </a:t>
            </a:r>
            <a:r>
              <a:rPr lang="nl-BE" altLang="nl-BE" sz="3600" dirty="0" err="1"/>
              <a:t>presence</a:t>
            </a:r>
            <a:r>
              <a:rPr lang="nl-BE" altLang="nl-BE" sz="3600" dirty="0"/>
              <a:t> of trauma </a:t>
            </a:r>
            <a:r>
              <a:rPr lang="nl-BE" altLang="nl-BE" sz="3600" dirty="0" err="1"/>
              <a:t>such</a:t>
            </a:r>
            <a:r>
              <a:rPr lang="nl-BE" altLang="nl-BE" sz="3600" dirty="0"/>
              <a:t> as </a:t>
            </a:r>
            <a:r>
              <a:rPr lang="nl-BE" altLang="nl-BE" sz="3600" dirty="0" err="1"/>
              <a:t>neglect</a:t>
            </a:r>
            <a:r>
              <a:rPr lang="nl-BE" altLang="nl-BE" sz="3600" dirty="0"/>
              <a:t> </a:t>
            </a:r>
            <a:r>
              <a:rPr lang="nl-BE" altLang="nl-BE" sz="3600" dirty="0" err="1"/>
              <a:t>and</a:t>
            </a:r>
            <a:r>
              <a:rPr lang="nl-BE" altLang="nl-BE" sz="3600" dirty="0"/>
              <a:t> </a:t>
            </a:r>
            <a:r>
              <a:rPr lang="nl-BE" altLang="nl-BE" sz="3600" dirty="0" err="1"/>
              <a:t>sexual</a:t>
            </a:r>
            <a:r>
              <a:rPr lang="nl-BE" altLang="nl-BE" sz="3600" dirty="0"/>
              <a:t> </a:t>
            </a:r>
            <a:r>
              <a:rPr lang="nl-BE" altLang="nl-BE" sz="3600" dirty="0" err="1"/>
              <a:t>abuse</a:t>
            </a:r>
            <a:r>
              <a:rPr lang="nl-BE" altLang="nl-BE" sz="3600" dirty="0"/>
              <a:t> </a:t>
            </a:r>
            <a:r>
              <a:rPr lang="nl-BE" altLang="nl-BE" sz="3600" dirty="0" err="1"/>
              <a:t>will</a:t>
            </a:r>
            <a:r>
              <a:rPr lang="nl-BE" altLang="nl-BE" sz="3600" dirty="0"/>
              <a:t> </a:t>
            </a:r>
            <a:r>
              <a:rPr lang="nl-BE" altLang="nl-BE" sz="3600" dirty="0" err="1"/>
              <a:t>need</a:t>
            </a:r>
            <a:r>
              <a:rPr lang="nl-BE" altLang="nl-BE" sz="3600" dirty="0"/>
              <a:t> </a:t>
            </a:r>
            <a:r>
              <a:rPr lang="nl-BE" altLang="nl-BE" sz="3600" dirty="0" err="1"/>
              <a:t>some</a:t>
            </a:r>
            <a:r>
              <a:rPr lang="nl-BE" altLang="nl-BE" sz="3600" dirty="0"/>
              <a:t> </a:t>
            </a:r>
            <a:r>
              <a:rPr lang="nl-BE" altLang="nl-BE" sz="3600" dirty="0" err="1"/>
              <a:t>specific</a:t>
            </a:r>
            <a:r>
              <a:rPr lang="nl-BE" altLang="nl-BE" sz="3600" dirty="0"/>
              <a:t> </a:t>
            </a:r>
            <a:r>
              <a:rPr lang="nl-BE" altLang="nl-BE" sz="3600" dirty="0" err="1"/>
              <a:t>interventions</a:t>
            </a:r>
            <a:r>
              <a:rPr lang="nl-BE" altLang="nl-BE" sz="3600" dirty="0"/>
              <a:t> </a:t>
            </a:r>
            <a:r>
              <a:rPr lang="nl-BE" altLang="nl-BE" sz="3600" dirty="0" err="1"/>
              <a:t>which</a:t>
            </a:r>
            <a:r>
              <a:rPr lang="nl-BE" altLang="nl-BE" sz="3600" dirty="0"/>
              <a:t> are missing in the standard CBT approach </a:t>
            </a:r>
            <a:r>
              <a:rPr lang="nl-BE" altLang="nl-BE" sz="3600" dirty="0" err="1"/>
              <a:t>and</a:t>
            </a:r>
            <a:r>
              <a:rPr lang="nl-BE" altLang="nl-BE" sz="3600" dirty="0"/>
              <a:t> </a:t>
            </a:r>
            <a:r>
              <a:rPr lang="nl-BE" altLang="nl-BE" sz="3600" dirty="0" err="1"/>
              <a:t>also</a:t>
            </a:r>
            <a:r>
              <a:rPr lang="nl-BE" altLang="nl-BE" sz="3600" dirty="0"/>
              <a:t> in </a:t>
            </a:r>
            <a:r>
              <a:rPr lang="nl-BE" altLang="nl-BE" sz="3600" dirty="0" err="1"/>
              <a:t>the</a:t>
            </a:r>
            <a:r>
              <a:rPr lang="nl-BE" altLang="nl-BE" sz="3600" dirty="0"/>
              <a:t> standard </a:t>
            </a:r>
            <a:r>
              <a:rPr lang="nl-BE" altLang="nl-BE" sz="3600" dirty="0" err="1"/>
              <a:t>clinical</a:t>
            </a:r>
            <a:r>
              <a:rPr lang="nl-BE" altLang="nl-BE" sz="3600" dirty="0"/>
              <a:t> </a:t>
            </a:r>
            <a:r>
              <a:rPr lang="nl-BE" altLang="nl-BE" sz="3600" dirty="0" err="1"/>
              <a:t>guidelines</a:t>
            </a:r>
            <a:r>
              <a:rPr lang="nl-BE" altLang="nl-BE" sz="3600" dirty="0"/>
              <a:t> </a:t>
            </a:r>
            <a:r>
              <a:rPr lang="nl-BE" altLang="nl-BE" sz="3600" dirty="0" err="1"/>
              <a:t>for</a:t>
            </a:r>
            <a:r>
              <a:rPr lang="nl-BE" altLang="nl-BE" sz="3600" dirty="0"/>
              <a:t> </a:t>
            </a:r>
            <a:r>
              <a:rPr lang="nl-BE" altLang="nl-BE" sz="3600" dirty="0" err="1"/>
              <a:t>ED’s</a:t>
            </a:r>
            <a:endParaRPr lang="nl-BE" altLang="nl-BE" sz="3600" dirty="0"/>
          </a:p>
          <a:p>
            <a:endParaRPr lang="nl-BE" altLang="nl-BE" sz="3600"/>
          </a:p>
          <a:p>
            <a:r>
              <a:rPr lang="nl-BE" altLang="nl-BE" sz="3600"/>
              <a:t>On </a:t>
            </a:r>
            <a:r>
              <a:rPr lang="nl-BE" altLang="nl-BE" sz="3600" dirty="0" err="1"/>
              <a:t>the</a:t>
            </a:r>
            <a:r>
              <a:rPr lang="nl-BE" altLang="nl-BE" sz="3600" dirty="0"/>
              <a:t> </a:t>
            </a:r>
            <a:r>
              <a:rPr lang="nl-BE" altLang="nl-BE" sz="3600" dirty="0" err="1"/>
              <a:t>other</a:t>
            </a:r>
            <a:r>
              <a:rPr lang="nl-BE" altLang="nl-BE" sz="3600" dirty="0"/>
              <a:t> hand: </a:t>
            </a:r>
            <a:r>
              <a:rPr lang="nl-BE" altLang="nl-BE" sz="3600" dirty="0" err="1"/>
              <a:t>Existing</a:t>
            </a:r>
            <a:r>
              <a:rPr lang="nl-BE" altLang="nl-BE" sz="3600" dirty="0"/>
              <a:t> PTSD </a:t>
            </a:r>
            <a:r>
              <a:rPr lang="nl-BE" altLang="nl-BE" sz="3600" dirty="0" err="1"/>
              <a:t>guidelines</a:t>
            </a:r>
            <a:r>
              <a:rPr lang="nl-BE" altLang="nl-BE" sz="3600" dirty="0"/>
              <a:t> </a:t>
            </a:r>
            <a:r>
              <a:rPr lang="nl-BE" altLang="nl-BE" sz="3600" dirty="0" err="1"/>
              <a:t>lack</a:t>
            </a:r>
            <a:r>
              <a:rPr lang="nl-BE" altLang="nl-BE" sz="3600" dirty="0"/>
              <a:t> </a:t>
            </a:r>
            <a:r>
              <a:rPr lang="nl-BE" altLang="nl-BE" sz="3600" dirty="0" err="1"/>
              <a:t>also</a:t>
            </a:r>
            <a:r>
              <a:rPr lang="nl-BE" altLang="nl-BE" sz="3600" dirty="0"/>
              <a:t> </a:t>
            </a:r>
            <a:r>
              <a:rPr lang="nl-BE" altLang="nl-BE" sz="3600" dirty="0" err="1"/>
              <a:t>an</a:t>
            </a:r>
            <a:r>
              <a:rPr lang="nl-BE" altLang="nl-BE" sz="3600" dirty="0"/>
              <a:t> ED focus!!</a:t>
            </a:r>
          </a:p>
          <a:p>
            <a:endParaRPr lang="nl-BE" altLang="nl-BE" sz="3600" dirty="0"/>
          </a:p>
          <a:p>
            <a:endParaRPr lang="nl-BE" altLang="nl-BE" sz="2800" dirty="0"/>
          </a:p>
          <a:p>
            <a:r>
              <a:rPr lang="nl-BE" altLang="nl-BE" sz="1800" b="1" dirty="0">
                <a:solidFill>
                  <a:srgbClr val="00A2DB"/>
                </a:solidFill>
              </a:rPr>
              <a:t>*</a:t>
            </a:r>
            <a:r>
              <a:rPr lang="en-GB" altLang="nl-BE" sz="1800" b="1" dirty="0" err="1">
                <a:solidFill>
                  <a:srgbClr val="00A2DB"/>
                </a:solidFill>
              </a:rPr>
              <a:t>Vanderlinden</a:t>
            </a:r>
            <a:r>
              <a:rPr lang="en-GB" altLang="nl-BE" sz="1800" b="1" dirty="0">
                <a:solidFill>
                  <a:srgbClr val="00A2DB"/>
                </a:solidFill>
              </a:rPr>
              <a:t>, J. (2008). Many Roads lead to Rome: Why does a Cognitive Behavioural Therapeutical Approach remain unsuccessful for many eating disorder patients. </a:t>
            </a:r>
            <a:r>
              <a:rPr lang="en-GB" altLang="nl-BE" sz="1800" b="1" i="1" dirty="0">
                <a:solidFill>
                  <a:srgbClr val="00A2DB"/>
                </a:solidFill>
              </a:rPr>
              <a:t>European Eating Disorders Review, 16</a:t>
            </a:r>
            <a:r>
              <a:rPr lang="en-GB" altLang="nl-BE" sz="1800" b="1" dirty="0">
                <a:solidFill>
                  <a:srgbClr val="00A2DB"/>
                </a:solidFill>
              </a:rPr>
              <a:t>, 1-5.</a:t>
            </a:r>
            <a:endParaRPr lang="nl-NL" altLang="nl-BE" sz="1800" b="1" dirty="0">
              <a:solidFill>
                <a:srgbClr val="00A2DB"/>
              </a:solidFill>
            </a:endParaRPr>
          </a:p>
          <a:p>
            <a:endParaRPr lang="nl-NL" altLang="nl-BE" dirty="0"/>
          </a:p>
        </p:txBody>
      </p:sp>
    </p:spTree>
    <p:extLst>
      <p:ext uri="{BB962C8B-B14F-4D97-AF65-F5344CB8AC3E}">
        <p14:creationId xmlns:p14="http://schemas.microsoft.com/office/powerpoint/2010/main" val="3134723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9EEA1-B317-83BB-903C-9A85340E04B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8E172B3F-C3F6-12D0-7330-0A7433A69438}"/>
              </a:ext>
            </a:extLst>
          </p:cNvPr>
          <p:cNvSpPr>
            <a:spLocks noGrp="1"/>
          </p:cNvSpPr>
          <p:nvPr>
            <p:ph idx="1"/>
          </p:nvPr>
        </p:nvSpPr>
        <p:spPr/>
        <p:txBody>
          <a:bodyPr>
            <a:normAutofit/>
          </a:bodyPr>
          <a:lstStyle/>
          <a:p>
            <a:r>
              <a:rPr lang="nl-BE" sz="4800" dirty="0">
                <a:solidFill>
                  <a:srgbClr val="00B0F0"/>
                </a:solidFill>
              </a:rPr>
              <a:t>SOME SUGGESTIONS TOWARD THE DEVELOPMENT OF TREATMENT GUIDELINES              FOR ED + PTSD </a:t>
            </a:r>
            <a:r>
              <a:rPr lang="nl-BE" sz="4800" dirty="0" err="1">
                <a:solidFill>
                  <a:srgbClr val="00B0F0"/>
                </a:solidFill>
              </a:rPr>
              <a:t>and</a:t>
            </a:r>
            <a:r>
              <a:rPr lang="nl-BE" sz="4800" dirty="0">
                <a:solidFill>
                  <a:srgbClr val="00B0F0"/>
                </a:solidFill>
              </a:rPr>
              <a:t> </a:t>
            </a:r>
            <a:r>
              <a:rPr lang="nl-BE" sz="4800" dirty="0" err="1">
                <a:solidFill>
                  <a:srgbClr val="00B0F0"/>
                </a:solidFill>
              </a:rPr>
              <a:t>related</a:t>
            </a:r>
            <a:r>
              <a:rPr lang="nl-BE" sz="4800" dirty="0">
                <a:solidFill>
                  <a:srgbClr val="00B0F0"/>
                </a:solidFill>
              </a:rPr>
              <a:t> </a:t>
            </a:r>
            <a:r>
              <a:rPr lang="nl-BE" sz="4800" dirty="0" err="1">
                <a:solidFill>
                  <a:srgbClr val="00B0F0"/>
                </a:solidFill>
              </a:rPr>
              <a:t>comorbidity</a:t>
            </a:r>
            <a:endParaRPr lang="nl-BE" sz="4800" dirty="0">
              <a:solidFill>
                <a:srgbClr val="00B0F0"/>
              </a:solidFill>
            </a:endParaRPr>
          </a:p>
          <a:p>
            <a:endParaRPr lang="nl-BE" sz="5400" b="1" dirty="0">
              <a:solidFill>
                <a:srgbClr val="00B0F0"/>
              </a:solidFill>
            </a:endParaRPr>
          </a:p>
        </p:txBody>
      </p:sp>
      <p:sp>
        <p:nvSpPr>
          <p:cNvPr id="6" name="Rectangle 2">
            <a:extLst>
              <a:ext uri="{FF2B5EF4-FFF2-40B4-BE49-F238E27FC236}">
                <a16:creationId xmlns:a16="http://schemas.microsoft.com/office/drawing/2014/main" id="{A690254A-8851-4246-A05D-6B5695C70C74}"/>
              </a:ext>
            </a:extLst>
          </p:cNvPr>
          <p:cNvSpPr>
            <a:spLocks noChangeArrowheads="1"/>
          </p:cNvSpPr>
          <p:nvPr/>
        </p:nvSpPr>
        <p:spPr bwMode="auto">
          <a:xfrm>
            <a:off x="457200" y="4821536"/>
            <a:ext cx="83253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nl-BE"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See: Vanderlinden, J., &amp; </a:t>
            </a:r>
            <a:r>
              <a:rPr kumimoji="0" lang="en-GB" altLang="nl-BE"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Vandereycken</a:t>
            </a:r>
            <a:r>
              <a:rPr kumimoji="0" lang="en-GB" altLang="nl-BE"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 (1997). Trauma, Dissociation, and Impulse </a:t>
            </a:r>
            <a:r>
              <a:rPr kumimoji="0" lang="en-GB" altLang="nl-BE"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Dyscontrol</a:t>
            </a:r>
            <a:r>
              <a:rPr kumimoji="0" lang="en-GB" altLang="nl-BE"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Eating Disorders.  New York: Taylor &amp; Francis / Brunner/Mazel</a:t>
            </a:r>
            <a:r>
              <a:rPr kumimoji="0" lang="nl-BE" altLang="nl-BE"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948473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2071688"/>
            <a:ext cx="8229600" cy="4525962"/>
          </a:xfrm>
        </p:spPr>
        <p:txBody>
          <a:bodyPr/>
          <a:lstStyle/>
          <a:p>
            <a:pPr eaLnBrk="1" hangingPunct="1"/>
            <a:r>
              <a:rPr lang="nl-BE" altLang="nl-BE"/>
              <a:t> (1</a:t>
            </a:r>
            <a:r>
              <a:rPr lang="nl-BE" altLang="nl-BE" sz="2800"/>
              <a:t>) stabilization and symptom reduction:                                         regaining self-control</a:t>
            </a:r>
          </a:p>
          <a:p>
            <a:pPr eaLnBrk="1" hangingPunct="1"/>
            <a:endParaRPr lang="nl-BE" altLang="nl-BE" sz="2800"/>
          </a:p>
          <a:p>
            <a:pPr lvl="1" eaLnBrk="1" hangingPunct="1">
              <a:buFontTx/>
              <a:buNone/>
            </a:pPr>
            <a:r>
              <a:rPr lang="nl-BE" altLang="nl-BE" sz="2800"/>
              <a:t>(2) eventually: psychotherapeutic treatment of traumatic experiences and memories</a:t>
            </a:r>
          </a:p>
          <a:p>
            <a:pPr lvl="1" eaLnBrk="1" hangingPunct="1">
              <a:buFontTx/>
              <a:buNone/>
            </a:pPr>
            <a:endParaRPr lang="nl-BE" altLang="nl-BE" sz="2800"/>
          </a:p>
          <a:p>
            <a:pPr lvl="1" eaLnBrk="1" hangingPunct="1">
              <a:buFontTx/>
              <a:buNone/>
            </a:pPr>
            <a:r>
              <a:rPr lang="nl-BE" altLang="nl-BE" sz="2800"/>
              <a:t>(3) reintegration and rehabilitation: long-lasting follow-up and aftercare</a:t>
            </a:r>
            <a:endParaRPr lang="nl-NL" altLang="nl-BE" sz="2800"/>
          </a:p>
        </p:txBody>
      </p:sp>
      <p:sp>
        <p:nvSpPr>
          <p:cNvPr id="36866" name="Rectangle 2"/>
          <p:cNvSpPr>
            <a:spLocks noGrp="1" noChangeArrowheads="1"/>
          </p:cNvSpPr>
          <p:nvPr>
            <p:ph type="title"/>
          </p:nvPr>
        </p:nvSpPr>
        <p:spPr>
          <a:xfrm>
            <a:off x="457200" y="468314"/>
            <a:ext cx="8229600" cy="579437"/>
          </a:xfrm>
        </p:spPr>
        <p:txBody>
          <a:bodyPr>
            <a:normAutofit fontScale="90000"/>
          </a:bodyPr>
          <a:lstStyle/>
          <a:p>
            <a:pPr eaLnBrk="1" fontAlgn="auto" hangingPunct="1">
              <a:spcAft>
                <a:spcPts val="0"/>
              </a:spcAft>
              <a:defRPr/>
            </a:pPr>
            <a:r>
              <a:rPr lang="en-GB" sz="4000" dirty="0">
                <a:solidFill>
                  <a:srgbClr val="14ABE0"/>
                </a:solidFill>
              </a:rPr>
              <a:t>Phase oriented treatment for ED clients with complex trauma</a:t>
            </a:r>
            <a:r>
              <a:rPr lang="nl-NL" sz="4000" dirty="0">
                <a:solidFill>
                  <a:srgbClr val="14ABE0"/>
                </a:solidFill>
              </a:rPr>
              <a:t>: </a:t>
            </a:r>
            <a:r>
              <a:rPr lang="nl-BE" sz="4000" dirty="0">
                <a:solidFill>
                  <a:srgbClr val="14ABE0"/>
                </a:solidFill>
              </a:rPr>
              <a:t>3 </a:t>
            </a:r>
            <a:r>
              <a:rPr lang="nl-BE" sz="4000" dirty="0" err="1">
                <a:solidFill>
                  <a:srgbClr val="14ABE0"/>
                </a:solidFill>
              </a:rPr>
              <a:t>phases</a:t>
            </a:r>
            <a:endParaRPr lang="nl-NL" sz="4000" dirty="0">
              <a:solidFill>
                <a:srgbClr val="14ABE0"/>
              </a:solidFill>
            </a:endParaRPr>
          </a:p>
        </p:txBody>
      </p:sp>
    </p:spTree>
    <p:extLst>
      <p:ext uri="{BB962C8B-B14F-4D97-AF65-F5344CB8AC3E}">
        <p14:creationId xmlns:p14="http://schemas.microsoft.com/office/powerpoint/2010/main" val="2156783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AB81C-A519-BA19-91C9-6912C0FE8669}"/>
              </a:ext>
            </a:extLst>
          </p:cNvPr>
          <p:cNvSpPr>
            <a:spLocks noGrp="1"/>
          </p:cNvSpPr>
          <p:nvPr>
            <p:ph type="title"/>
          </p:nvPr>
        </p:nvSpPr>
        <p:spPr>
          <a:xfrm>
            <a:off x="342900" y="339354"/>
            <a:ext cx="8229600" cy="1143000"/>
          </a:xfrm>
        </p:spPr>
        <p:txBody>
          <a:bodyPr/>
          <a:lstStyle/>
          <a:p>
            <a:r>
              <a:rPr lang="nl-BE" dirty="0"/>
              <a:t>STABILIZATION </a:t>
            </a:r>
            <a:r>
              <a:rPr lang="nl-BE" dirty="0" err="1"/>
              <a:t>and</a:t>
            </a:r>
            <a:r>
              <a:rPr lang="nl-BE" dirty="0"/>
              <a:t> SYMTOM REDUCTION PHASE</a:t>
            </a:r>
          </a:p>
        </p:txBody>
      </p:sp>
      <p:sp>
        <p:nvSpPr>
          <p:cNvPr id="3" name="Tijdelijke aanduiding voor inhoud 2">
            <a:extLst>
              <a:ext uri="{FF2B5EF4-FFF2-40B4-BE49-F238E27FC236}">
                <a16:creationId xmlns:a16="http://schemas.microsoft.com/office/drawing/2014/main" id="{F129DC3F-0635-74B4-A7AA-D1D8D672DE2F}"/>
              </a:ext>
            </a:extLst>
          </p:cNvPr>
          <p:cNvSpPr>
            <a:spLocks noGrp="1"/>
          </p:cNvSpPr>
          <p:nvPr>
            <p:ph idx="1"/>
          </p:nvPr>
        </p:nvSpPr>
        <p:spPr/>
        <p:txBody>
          <a:bodyPr>
            <a:normAutofit lnSpcReduction="10000"/>
          </a:bodyPr>
          <a:lstStyle/>
          <a:p>
            <a:r>
              <a:rPr lang="nl-BE" b="1" dirty="0">
                <a:solidFill>
                  <a:srgbClr val="00A2DB"/>
                </a:solidFill>
              </a:rPr>
              <a:t>STEP 1 Multi-</a:t>
            </a:r>
            <a:r>
              <a:rPr lang="nl-BE" b="1" dirty="0" err="1">
                <a:solidFill>
                  <a:srgbClr val="00A2DB"/>
                </a:solidFill>
              </a:rPr>
              <a:t>dimensional</a:t>
            </a:r>
            <a:r>
              <a:rPr lang="nl-BE" b="1" dirty="0">
                <a:solidFill>
                  <a:srgbClr val="00A2DB"/>
                </a:solidFill>
              </a:rPr>
              <a:t> assessment </a:t>
            </a:r>
            <a:r>
              <a:rPr lang="nl-BE" dirty="0"/>
              <a:t>:</a:t>
            </a:r>
          </a:p>
          <a:p>
            <a:r>
              <a:rPr lang="nl-BE" dirty="0" err="1"/>
              <a:t>Eating</a:t>
            </a:r>
            <a:r>
              <a:rPr lang="nl-BE" dirty="0"/>
              <a:t> Disorder</a:t>
            </a:r>
          </a:p>
          <a:p>
            <a:r>
              <a:rPr lang="nl-BE" dirty="0"/>
              <a:t>Psychiatrisch </a:t>
            </a:r>
            <a:r>
              <a:rPr lang="nl-BE" dirty="0" err="1"/>
              <a:t>Comorbidty</a:t>
            </a:r>
            <a:endParaRPr lang="nl-BE" dirty="0"/>
          </a:p>
          <a:p>
            <a:r>
              <a:rPr lang="nl-BE" dirty="0" err="1"/>
              <a:t>Physical</a:t>
            </a:r>
            <a:r>
              <a:rPr lang="nl-BE" dirty="0"/>
              <a:t> examination</a:t>
            </a:r>
          </a:p>
          <a:p>
            <a:r>
              <a:rPr lang="nl-BE" dirty="0" err="1"/>
              <a:t>Dissociation</a:t>
            </a:r>
            <a:r>
              <a:rPr lang="nl-BE" dirty="0"/>
              <a:t> /PTSD</a:t>
            </a:r>
          </a:p>
          <a:p>
            <a:r>
              <a:rPr lang="nl-BE" dirty="0"/>
              <a:t>Time-line of important life events (</a:t>
            </a:r>
            <a:r>
              <a:rPr lang="nl-BE" dirty="0" err="1"/>
              <a:t>including</a:t>
            </a:r>
            <a:r>
              <a:rPr lang="nl-BE" dirty="0"/>
              <a:t> trauma)</a:t>
            </a:r>
          </a:p>
          <a:p>
            <a:r>
              <a:rPr lang="nl-BE" dirty="0"/>
              <a:t>Family background (</a:t>
            </a:r>
            <a:r>
              <a:rPr lang="nl-BE" dirty="0" err="1"/>
              <a:t>with</a:t>
            </a:r>
            <a:r>
              <a:rPr lang="nl-BE" dirty="0"/>
              <a:t> special focus on attachment)</a:t>
            </a:r>
          </a:p>
          <a:p>
            <a:r>
              <a:rPr lang="nl-BE" dirty="0"/>
              <a:t>Special attention </a:t>
            </a:r>
            <a:r>
              <a:rPr lang="nl-BE" dirty="0" err="1"/>
              <a:t>to</a:t>
            </a:r>
            <a:r>
              <a:rPr lang="nl-BE" dirty="0"/>
              <a:t> </a:t>
            </a:r>
            <a:r>
              <a:rPr lang="nl-BE" dirty="0" err="1"/>
              <a:t>suicidality</a:t>
            </a:r>
            <a:r>
              <a:rPr lang="nl-BE" dirty="0"/>
              <a:t>/</a:t>
            </a:r>
            <a:r>
              <a:rPr lang="nl-BE" dirty="0" err="1"/>
              <a:t>automutilation</a:t>
            </a:r>
            <a:r>
              <a:rPr lang="nl-BE" dirty="0"/>
              <a:t>/</a:t>
            </a:r>
            <a:r>
              <a:rPr lang="nl-BE" dirty="0" err="1"/>
              <a:t>starvation</a:t>
            </a:r>
            <a:r>
              <a:rPr lang="nl-BE" dirty="0"/>
              <a:t>/</a:t>
            </a:r>
            <a:r>
              <a:rPr lang="nl-BE" dirty="0" err="1"/>
              <a:t>electrolyte</a:t>
            </a:r>
            <a:r>
              <a:rPr lang="nl-BE" dirty="0"/>
              <a:t> </a:t>
            </a:r>
            <a:r>
              <a:rPr lang="nl-BE" dirty="0" err="1"/>
              <a:t>disturbances</a:t>
            </a:r>
            <a:r>
              <a:rPr lang="nl-BE" dirty="0"/>
              <a:t>/</a:t>
            </a:r>
            <a:r>
              <a:rPr lang="nl-BE" dirty="0" err="1"/>
              <a:t>cardiac</a:t>
            </a:r>
            <a:r>
              <a:rPr lang="nl-BE" dirty="0"/>
              <a:t> </a:t>
            </a:r>
            <a:r>
              <a:rPr lang="nl-BE" dirty="0" err="1"/>
              <a:t>arrhythmia</a:t>
            </a:r>
            <a:r>
              <a:rPr lang="nl-BE" dirty="0"/>
              <a:t>/</a:t>
            </a:r>
            <a:r>
              <a:rPr lang="nl-BE" dirty="0" err="1"/>
              <a:t>hyperactivity</a:t>
            </a:r>
            <a:r>
              <a:rPr lang="nl-BE" dirty="0"/>
              <a:t>/alcohol </a:t>
            </a:r>
            <a:r>
              <a:rPr lang="nl-BE" dirty="0" err="1"/>
              <a:t>abuse</a:t>
            </a:r>
            <a:r>
              <a:rPr lang="nl-BE" dirty="0"/>
              <a:t>, </a:t>
            </a:r>
            <a:r>
              <a:rPr lang="nl-BE" dirty="0" err="1"/>
              <a:t>osteoporosis</a:t>
            </a:r>
            <a:r>
              <a:rPr lang="nl-BE" dirty="0"/>
              <a:t> etc.... </a:t>
            </a:r>
          </a:p>
          <a:p>
            <a:r>
              <a:rPr lang="nl-BE" dirty="0" err="1"/>
              <a:t>Social</a:t>
            </a:r>
            <a:r>
              <a:rPr lang="nl-BE" dirty="0"/>
              <a:t> support </a:t>
            </a:r>
          </a:p>
        </p:txBody>
      </p:sp>
    </p:spTree>
    <p:extLst>
      <p:ext uri="{BB962C8B-B14F-4D97-AF65-F5344CB8AC3E}">
        <p14:creationId xmlns:p14="http://schemas.microsoft.com/office/powerpoint/2010/main" val="2448962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FEEFF-AC96-08F0-BEDB-0197B774735D}"/>
              </a:ext>
            </a:extLst>
          </p:cNvPr>
          <p:cNvSpPr>
            <a:spLocks noGrp="1"/>
          </p:cNvSpPr>
          <p:nvPr>
            <p:ph type="title"/>
          </p:nvPr>
        </p:nvSpPr>
        <p:spPr/>
        <p:txBody>
          <a:bodyPr/>
          <a:lstStyle/>
          <a:p>
            <a:r>
              <a:rPr lang="nl-BE" dirty="0"/>
              <a:t>STABILIZATION </a:t>
            </a:r>
            <a:r>
              <a:rPr lang="nl-BE" dirty="0" err="1"/>
              <a:t>and</a:t>
            </a:r>
            <a:r>
              <a:rPr lang="nl-BE" dirty="0"/>
              <a:t> SYMTOM REDUCION PHASE</a:t>
            </a:r>
          </a:p>
        </p:txBody>
      </p:sp>
      <p:sp>
        <p:nvSpPr>
          <p:cNvPr id="3" name="Tijdelijke aanduiding voor inhoud 2">
            <a:extLst>
              <a:ext uri="{FF2B5EF4-FFF2-40B4-BE49-F238E27FC236}">
                <a16:creationId xmlns:a16="http://schemas.microsoft.com/office/drawing/2014/main" id="{95F7C4B0-5A45-C2AF-8E85-1533D4845033}"/>
              </a:ext>
            </a:extLst>
          </p:cNvPr>
          <p:cNvSpPr>
            <a:spLocks noGrp="1"/>
          </p:cNvSpPr>
          <p:nvPr>
            <p:ph idx="1"/>
          </p:nvPr>
        </p:nvSpPr>
        <p:spPr/>
        <p:txBody>
          <a:bodyPr/>
          <a:lstStyle/>
          <a:p>
            <a:r>
              <a:rPr lang="nl-BE" sz="2800" b="1" dirty="0">
                <a:solidFill>
                  <a:srgbClr val="00A2DB"/>
                </a:solidFill>
              </a:rPr>
              <a:t>Step 2: </a:t>
            </a:r>
          </a:p>
          <a:p>
            <a:r>
              <a:rPr lang="nl-BE" sz="3600" dirty="0" err="1"/>
              <a:t>Providing</a:t>
            </a:r>
            <a:r>
              <a:rPr lang="nl-BE" sz="3600" dirty="0"/>
              <a:t>  </a:t>
            </a:r>
            <a:r>
              <a:rPr lang="nl-BE" sz="3600" dirty="0" err="1"/>
              <a:t>structure</a:t>
            </a:r>
            <a:r>
              <a:rPr lang="nl-BE" sz="3600" dirty="0"/>
              <a:t>, </a:t>
            </a:r>
            <a:r>
              <a:rPr lang="nl-BE" sz="3600" dirty="0" err="1"/>
              <a:t>psychoeducation</a:t>
            </a:r>
            <a:r>
              <a:rPr lang="nl-BE" sz="3600" dirty="0"/>
              <a:t> </a:t>
            </a:r>
            <a:r>
              <a:rPr lang="nl-BE" sz="3600" dirty="0" err="1"/>
              <a:t>and</a:t>
            </a:r>
            <a:r>
              <a:rPr lang="nl-BE" sz="3600" dirty="0"/>
              <a:t> </a:t>
            </a:r>
            <a:r>
              <a:rPr lang="nl-BE" sz="3600" dirty="0" err="1"/>
              <a:t>safety</a:t>
            </a:r>
            <a:r>
              <a:rPr lang="nl-BE" sz="3600" dirty="0"/>
              <a:t> </a:t>
            </a:r>
            <a:r>
              <a:rPr lang="nl-BE" sz="3600" dirty="0" err="1"/>
              <a:t>and</a:t>
            </a:r>
            <a:r>
              <a:rPr lang="nl-BE" sz="3600" dirty="0"/>
              <a:t> </a:t>
            </a:r>
            <a:r>
              <a:rPr lang="nl-BE" sz="3600" dirty="0" err="1"/>
              <a:t>exploring</a:t>
            </a:r>
            <a:r>
              <a:rPr lang="nl-BE" sz="3600" dirty="0"/>
              <a:t> </a:t>
            </a:r>
            <a:r>
              <a:rPr lang="nl-BE" sz="3600" dirty="0" err="1"/>
              <a:t>motivation</a:t>
            </a:r>
            <a:r>
              <a:rPr lang="nl-BE" sz="3600" dirty="0"/>
              <a:t> </a:t>
            </a:r>
            <a:r>
              <a:rPr lang="nl-BE" sz="3600" dirty="0" err="1"/>
              <a:t>to</a:t>
            </a:r>
            <a:r>
              <a:rPr lang="nl-BE" sz="3600" dirty="0"/>
              <a:t> change </a:t>
            </a:r>
          </a:p>
          <a:p>
            <a:r>
              <a:rPr lang="nl-BE" sz="3600" dirty="0" err="1"/>
              <a:t>Evaluating</a:t>
            </a:r>
            <a:r>
              <a:rPr lang="nl-BE" sz="3600" dirty="0"/>
              <a:t> </a:t>
            </a:r>
            <a:r>
              <a:rPr lang="nl-BE" sz="3600" dirty="0" err="1"/>
              <a:t>also</a:t>
            </a:r>
            <a:r>
              <a:rPr lang="nl-BE" sz="3600" dirty="0"/>
              <a:t> </a:t>
            </a:r>
            <a:r>
              <a:rPr lang="nl-BE" sz="3600" dirty="0" err="1"/>
              <a:t>readiness</a:t>
            </a:r>
            <a:r>
              <a:rPr lang="nl-BE" sz="3600" dirty="0"/>
              <a:t> </a:t>
            </a:r>
            <a:r>
              <a:rPr lang="nl-BE" sz="3600" dirty="0" err="1"/>
              <a:t>and</a:t>
            </a:r>
            <a:r>
              <a:rPr lang="nl-BE" sz="3600" dirty="0"/>
              <a:t>/or </a:t>
            </a:r>
            <a:r>
              <a:rPr lang="nl-BE" sz="3600" dirty="0" err="1"/>
              <a:t>inner</a:t>
            </a:r>
            <a:r>
              <a:rPr lang="nl-BE" sz="3600" dirty="0"/>
              <a:t> </a:t>
            </a:r>
            <a:r>
              <a:rPr lang="nl-BE" sz="3600" dirty="0" err="1"/>
              <a:t>strenghts</a:t>
            </a:r>
            <a:r>
              <a:rPr lang="nl-BE" sz="3600" dirty="0"/>
              <a:t> </a:t>
            </a:r>
            <a:r>
              <a:rPr lang="nl-BE" sz="3600" dirty="0" err="1"/>
              <a:t>for</a:t>
            </a:r>
            <a:r>
              <a:rPr lang="nl-BE" sz="3600" dirty="0"/>
              <a:t> change</a:t>
            </a:r>
          </a:p>
          <a:p>
            <a:endParaRPr lang="nl-BE" sz="3600" dirty="0"/>
          </a:p>
          <a:p>
            <a:r>
              <a:rPr lang="nl-BE" sz="3600" dirty="0"/>
              <a:t> </a:t>
            </a:r>
          </a:p>
        </p:txBody>
      </p:sp>
    </p:spTree>
    <p:extLst>
      <p:ext uri="{BB962C8B-B14F-4D97-AF65-F5344CB8AC3E}">
        <p14:creationId xmlns:p14="http://schemas.microsoft.com/office/powerpoint/2010/main" val="1220853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8D71D-1AA6-4F48-A26A-1043470AFCC5}"/>
              </a:ext>
            </a:extLst>
          </p:cNvPr>
          <p:cNvSpPr>
            <a:spLocks noGrp="1"/>
          </p:cNvSpPr>
          <p:nvPr>
            <p:ph type="title"/>
          </p:nvPr>
        </p:nvSpPr>
        <p:spPr/>
        <p:txBody>
          <a:bodyPr/>
          <a:lstStyle/>
          <a:p>
            <a:r>
              <a:rPr lang="nl-BE" dirty="0"/>
              <a:t>FASE 1: VERY FIRST STEP AFTER HAVING MOTIVATED THE PATIENT IS NORMALIZATION OF EATING HABITS AND WEIGHT</a:t>
            </a:r>
          </a:p>
        </p:txBody>
      </p:sp>
      <p:sp>
        <p:nvSpPr>
          <p:cNvPr id="3" name="Tijdelijke aanduiding voor inhoud 2">
            <a:extLst>
              <a:ext uri="{FF2B5EF4-FFF2-40B4-BE49-F238E27FC236}">
                <a16:creationId xmlns:a16="http://schemas.microsoft.com/office/drawing/2014/main" id="{ED912A9A-115B-34B5-B089-E0A3F9AE72C7}"/>
              </a:ext>
            </a:extLst>
          </p:cNvPr>
          <p:cNvSpPr>
            <a:spLocks noGrp="1"/>
          </p:cNvSpPr>
          <p:nvPr>
            <p:ph idx="1"/>
          </p:nvPr>
        </p:nvSpPr>
        <p:spPr/>
        <p:txBody>
          <a:bodyPr>
            <a:normAutofit/>
          </a:bodyPr>
          <a:lstStyle/>
          <a:p>
            <a:r>
              <a:rPr lang="nl-BE" sz="2800" dirty="0"/>
              <a:t>Psychotherapy is </a:t>
            </a:r>
            <a:r>
              <a:rPr lang="nl-BE" sz="2800" dirty="0" err="1"/>
              <a:t>impossible</a:t>
            </a:r>
            <a:r>
              <a:rPr lang="nl-BE" sz="2800" dirty="0"/>
              <a:t> </a:t>
            </a:r>
            <a:r>
              <a:rPr lang="nl-BE" sz="2800" dirty="0" err="1"/>
              <a:t>with</a:t>
            </a:r>
            <a:r>
              <a:rPr lang="nl-BE" sz="2800" dirty="0"/>
              <a:t> a </a:t>
            </a:r>
            <a:r>
              <a:rPr lang="nl-BE" sz="2800" dirty="0" err="1"/>
              <a:t>starving</a:t>
            </a:r>
            <a:r>
              <a:rPr lang="nl-BE" sz="2800" dirty="0"/>
              <a:t> </a:t>
            </a:r>
            <a:r>
              <a:rPr lang="nl-BE" sz="2800" dirty="0" err="1"/>
              <a:t>brain</a:t>
            </a:r>
            <a:endParaRPr lang="nl-BE" sz="2800" dirty="0"/>
          </a:p>
          <a:p>
            <a:r>
              <a:rPr lang="nl-BE" sz="2800" dirty="0"/>
              <a:t>In the case of Anorexia Nervosa, patients need to be motivated to </a:t>
            </a:r>
            <a:r>
              <a:rPr lang="nl-BE" sz="2800" b="1" dirty="0">
                <a:solidFill>
                  <a:srgbClr val="FF0000"/>
                </a:solidFill>
              </a:rPr>
              <a:t>restart eating again.</a:t>
            </a:r>
          </a:p>
          <a:p>
            <a:r>
              <a:rPr lang="nl-BE" sz="2800" dirty="0"/>
              <a:t>The state of severe </a:t>
            </a:r>
            <a:r>
              <a:rPr lang="nl-BE" sz="2800" dirty="0" err="1"/>
              <a:t>emaciation</a:t>
            </a:r>
            <a:r>
              <a:rPr lang="nl-BE" sz="2800" dirty="0"/>
              <a:t>/low </a:t>
            </a:r>
            <a:r>
              <a:rPr lang="nl-BE" sz="2800" dirty="0" err="1"/>
              <a:t>weight</a:t>
            </a:r>
            <a:r>
              <a:rPr lang="nl-BE" sz="2800" dirty="0"/>
              <a:t> </a:t>
            </a:r>
            <a:r>
              <a:rPr lang="nl-BE" sz="2800" dirty="0" err="1"/>
              <a:t>inhibits</a:t>
            </a:r>
            <a:r>
              <a:rPr lang="nl-BE" sz="2800" dirty="0"/>
              <a:t> </a:t>
            </a:r>
            <a:r>
              <a:rPr lang="nl-BE" sz="2800" dirty="0" err="1"/>
              <a:t>cognitive</a:t>
            </a:r>
            <a:r>
              <a:rPr lang="nl-BE" sz="2800" dirty="0"/>
              <a:t> </a:t>
            </a:r>
            <a:r>
              <a:rPr lang="nl-BE" sz="2800" dirty="0" err="1"/>
              <a:t>functions</a:t>
            </a:r>
            <a:r>
              <a:rPr lang="nl-BE" sz="2800" dirty="0"/>
              <a:t> and concentration, has a negative impact on mood </a:t>
            </a:r>
            <a:r>
              <a:rPr lang="nl-BE" sz="2800" dirty="0" err="1"/>
              <a:t>etc</a:t>
            </a:r>
            <a:r>
              <a:rPr lang="nl-BE" sz="2800" dirty="0"/>
              <a:t>…</a:t>
            </a:r>
          </a:p>
          <a:p>
            <a:r>
              <a:rPr lang="nl-BE" sz="2800" dirty="0"/>
              <a:t>New </a:t>
            </a:r>
            <a:r>
              <a:rPr lang="nl-BE" sz="2800" dirty="0" err="1"/>
              <a:t>learning</a:t>
            </a:r>
            <a:r>
              <a:rPr lang="nl-BE" sz="2800" dirty="0"/>
              <a:t> </a:t>
            </a:r>
            <a:r>
              <a:rPr lang="nl-BE" sz="2800" dirty="0" err="1"/>
              <a:t>needs</a:t>
            </a:r>
            <a:r>
              <a:rPr lang="nl-BE" sz="2800" dirty="0"/>
              <a:t> food intake </a:t>
            </a:r>
            <a:r>
              <a:rPr lang="nl-BE" sz="2800" dirty="0" err="1"/>
              <a:t>and</a:t>
            </a:r>
            <a:r>
              <a:rPr lang="nl-BE" sz="2800" dirty="0"/>
              <a:t> </a:t>
            </a:r>
            <a:r>
              <a:rPr lang="nl-BE" sz="2800" dirty="0" err="1"/>
              <a:t>subsequent</a:t>
            </a:r>
            <a:r>
              <a:rPr lang="nl-BE" sz="2800" dirty="0"/>
              <a:t> </a:t>
            </a:r>
            <a:r>
              <a:rPr lang="nl-BE" sz="2800" dirty="0" err="1"/>
              <a:t>protein</a:t>
            </a:r>
            <a:r>
              <a:rPr lang="nl-BE" sz="2800" dirty="0"/>
              <a:t> </a:t>
            </a:r>
            <a:r>
              <a:rPr lang="nl-BE" sz="2800" dirty="0" err="1"/>
              <a:t>and</a:t>
            </a:r>
            <a:r>
              <a:rPr lang="nl-BE" sz="2800" dirty="0"/>
              <a:t> neurotransmitters </a:t>
            </a:r>
            <a:r>
              <a:rPr lang="nl-BE" sz="2800" dirty="0" err="1"/>
              <a:t>synthesis</a:t>
            </a:r>
            <a:endParaRPr lang="nl-BE" sz="2800" dirty="0"/>
          </a:p>
          <a:p>
            <a:r>
              <a:rPr lang="nl-BE" sz="2800" dirty="0"/>
              <a:t>A concrete eating plan (step by step) is indicated (with the help of a dietician)</a:t>
            </a:r>
          </a:p>
          <a:p>
            <a:endParaRPr lang="nl-BE" dirty="0"/>
          </a:p>
          <a:p>
            <a:endParaRPr lang="nl-BE" dirty="0"/>
          </a:p>
        </p:txBody>
      </p:sp>
    </p:spTree>
    <p:extLst>
      <p:ext uri="{BB962C8B-B14F-4D97-AF65-F5344CB8AC3E}">
        <p14:creationId xmlns:p14="http://schemas.microsoft.com/office/powerpoint/2010/main" val="9690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p:txBody>
          <a:bodyPr/>
          <a:lstStyle/>
          <a:p>
            <a:pPr eaLnBrk="1" fontAlgn="auto" hangingPunct="1">
              <a:spcAft>
                <a:spcPts val="0"/>
              </a:spcAft>
              <a:defRPr/>
            </a:pPr>
            <a:r>
              <a:rPr lang="fr-BE" sz="4000" dirty="0" err="1"/>
              <a:t>Often</a:t>
            </a:r>
            <a:r>
              <a:rPr lang="fr-BE" sz="4000" dirty="0"/>
              <a:t> </a:t>
            </a:r>
            <a:r>
              <a:rPr lang="fr-BE" sz="4000" dirty="0" err="1"/>
              <a:t>sad</a:t>
            </a:r>
            <a:r>
              <a:rPr lang="fr-BE" sz="4000" dirty="0"/>
              <a:t> bodies </a:t>
            </a:r>
            <a:r>
              <a:rPr lang="fr-BE" sz="4000" dirty="0" err="1"/>
              <a:t>with</a:t>
            </a:r>
            <a:r>
              <a:rPr lang="fr-BE" sz="4000" dirty="0"/>
              <a:t> </a:t>
            </a:r>
            <a:r>
              <a:rPr lang="fr-BE" sz="4000" dirty="0" err="1"/>
              <a:t>scarves</a:t>
            </a:r>
            <a:r>
              <a:rPr lang="fr-BE" sz="4000" dirty="0"/>
              <a:t>  and pain </a:t>
            </a:r>
          </a:p>
        </p:txBody>
      </p:sp>
      <p:pic>
        <p:nvPicPr>
          <p:cNvPr id="35844" name="Picture 3" descr="Figuur4"/>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176540" y="1666649"/>
            <a:ext cx="4535247" cy="4239078"/>
          </a:xfrm>
          <a:noFill/>
        </p:spPr>
      </p:pic>
      <p:pic>
        <p:nvPicPr>
          <p:cNvPr id="35845" name="Picture 4"/>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39861" y="1671791"/>
            <a:ext cx="4404139" cy="4239078"/>
          </a:xfrm>
          <a:noFill/>
        </p:spPr>
      </p:pic>
      <p:sp>
        <p:nvSpPr>
          <p:cNvPr id="2" name="Tijdelijke aanduiding voor inhoud 1"/>
          <p:cNvSpPr>
            <a:spLocks noGrp="1"/>
          </p:cNvSpPr>
          <p:nvPr>
            <p:ph sz="quarter" idx="1"/>
          </p:nvPr>
        </p:nvSpPr>
        <p:spPr/>
        <p:txBody>
          <a:bodyPr/>
          <a:lstStyle/>
          <a:p>
            <a:endParaRPr lang="nl-BE"/>
          </a:p>
        </p:txBody>
      </p:sp>
    </p:spTree>
    <p:extLst>
      <p:ext uri="{BB962C8B-B14F-4D97-AF65-F5344CB8AC3E}">
        <p14:creationId xmlns:p14="http://schemas.microsoft.com/office/powerpoint/2010/main" val="544547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D627D-383B-8E3A-32BF-2A01A9EA248E}"/>
              </a:ext>
            </a:extLst>
          </p:cNvPr>
          <p:cNvSpPr>
            <a:spLocks noGrp="1"/>
          </p:cNvSpPr>
          <p:nvPr>
            <p:ph type="title"/>
          </p:nvPr>
        </p:nvSpPr>
        <p:spPr/>
        <p:txBody>
          <a:bodyPr/>
          <a:lstStyle/>
          <a:p>
            <a:r>
              <a:rPr lang="nl-BE" dirty="0"/>
              <a:t>IMPORTANT STEP IN STABILISATION PHASE</a:t>
            </a:r>
          </a:p>
        </p:txBody>
      </p:sp>
      <p:sp>
        <p:nvSpPr>
          <p:cNvPr id="3" name="Tijdelijke aanduiding voor inhoud 2">
            <a:extLst>
              <a:ext uri="{FF2B5EF4-FFF2-40B4-BE49-F238E27FC236}">
                <a16:creationId xmlns:a16="http://schemas.microsoft.com/office/drawing/2014/main" id="{AF8184DE-B58A-DC33-36E5-F7F95CA61E5B}"/>
              </a:ext>
            </a:extLst>
          </p:cNvPr>
          <p:cNvSpPr>
            <a:spLocks noGrp="1"/>
          </p:cNvSpPr>
          <p:nvPr>
            <p:ph idx="1"/>
          </p:nvPr>
        </p:nvSpPr>
        <p:spPr/>
        <p:txBody>
          <a:bodyPr/>
          <a:lstStyle/>
          <a:p>
            <a:r>
              <a:rPr lang="nl-BE" dirty="0">
                <a:solidFill>
                  <a:srgbClr val="FF0000"/>
                </a:solidFill>
              </a:rPr>
              <a:t>RESTARTING TO EAT AGAIN IS THE FIRST STEP IN THE  PROCESSING OF </a:t>
            </a:r>
            <a:r>
              <a:rPr lang="nl-BE" dirty="0" err="1">
                <a:solidFill>
                  <a:srgbClr val="FF0000"/>
                </a:solidFill>
              </a:rPr>
              <a:t>the</a:t>
            </a:r>
            <a:r>
              <a:rPr lang="nl-BE" dirty="0">
                <a:solidFill>
                  <a:srgbClr val="FF0000"/>
                </a:solidFill>
              </a:rPr>
              <a:t> TRAUMA THERAPY</a:t>
            </a:r>
            <a:r>
              <a:rPr lang="nl-BE" dirty="0"/>
              <a:t> </a:t>
            </a:r>
          </a:p>
          <a:p>
            <a:r>
              <a:rPr lang="nl-BE" dirty="0"/>
              <a:t>when </a:t>
            </a:r>
            <a:r>
              <a:rPr lang="nl-BE" dirty="0" err="1"/>
              <a:t>the</a:t>
            </a:r>
            <a:r>
              <a:rPr lang="nl-BE" dirty="0"/>
              <a:t> </a:t>
            </a:r>
            <a:r>
              <a:rPr lang="nl-BE" dirty="0" err="1"/>
              <a:t>patiens</a:t>
            </a:r>
            <a:r>
              <a:rPr lang="nl-BE" dirty="0"/>
              <a:t> starts to eat again, she gives herself the message ‘I am good enough, I deserve to feed myself’ (very much challenging with her </a:t>
            </a:r>
            <a:r>
              <a:rPr lang="nl-BE" dirty="0" err="1"/>
              <a:t>own</a:t>
            </a:r>
            <a:r>
              <a:rPr lang="nl-BE" dirty="0"/>
              <a:t> </a:t>
            </a:r>
            <a:r>
              <a:rPr lang="nl-BE" dirty="0" err="1"/>
              <a:t>self-esteem</a:t>
            </a:r>
            <a:r>
              <a:rPr lang="nl-BE" dirty="0"/>
              <a:t>( </a:t>
            </a:r>
            <a:r>
              <a:rPr lang="nl-BE" dirty="0" err="1"/>
              <a:t>for</a:t>
            </a:r>
            <a:r>
              <a:rPr lang="nl-BE" dirty="0"/>
              <a:t> </a:t>
            </a:r>
            <a:r>
              <a:rPr lang="nl-BE" dirty="0" err="1"/>
              <a:t>instance</a:t>
            </a:r>
            <a:r>
              <a:rPr lang="nl-BE" dirty="0"/>
              <a:t>:  I </a:t>
            </a:r>
            <a:r>
              <a:rPr lang="nl-BE" dirty="0" err="1"/>
              <a:t>am</a:t>
            </a:r>
            <a:r>
              <a:rPr lang="nl-BE" dirty="0"/>
              <a:t> bad or I do </a:t>
            </a:r>
            <a:r>
              <a:rPr lang="nl-BE" dirty="0" err="1"/>
              <a:t>not</a:t>
            </a:r>
            <a:r>
              <a:rPr lang="nl-BE" dirty="0"/>
              <a:t> </a:t>
            </a:r>
            <a:r>
              <a:rPr lang="nl-BE" dirty="0" err="1"/>
              <a:t>deserve</a:t>
            </a:r>
            <a:r>
              <a:rPr lang="nl-BE" dirty="0"/>
              <a:t> </a:t>
            </a:r>
            <a:r>
              <a:rPr lang="nl-BE" dirty="0" err="1"/>
              <a:t>to</a:t>
            </a:r>
            <a:r>
              <a:rPr lang="nl-BE" dirty="0"/>
              <a:t> </a:t>
            </a:r>
            <a:r>
              <a:rPr lang="nl-BE" dirty="0" err="1"/>
              <a:t>be</a:t>
            </a:r>
            <a:r>
              <a:rPr lang="nl-BE" dirty="0"/>
              <a:t> taken care </a:t>
            </a:r>
            <a:r>
              <a:rPr lang="nl-BE" dirty="0" err="1"/>
              <a:t>for</a:t>
            </a:r>
            <a:r>
              <a:rPr lang="nl-BE" dirty="0"/>
              <a:t>…)</a:t>
            </a:r>
          </a:p>
          <a:p>
            <a:endParaRPr lang="nl-BE" dirty="0"/>
          </a:p>
          <a:p>
            <a:r>
              <a:rPr lang="nl-BE" dirty="0">
                <a:solidFill>
                  <a:srgbClr val="FF0000"/>
                </a:solidFill>
              </a:rPr>
              <a:t>FEEDING THE BODY is taking care for the body</a:t>
            </a:r>
          </a:p>
          <a:p>
            <a:endParaRPr lang="nl-BE" dirty="0"/>
          </a:p>
          <a:p>
            <a:r>
              <a:rPr lang="nl-BE" dirty="0"/>
              <a:t>So eating becomes a crucial step in the recovery of the trauma </a:t>
            </a:r>
            <a:r>
              <a:rPr lang="nl-BE" dirty="0" err="1"/>
              <a:t>history</a:t>
            </a:r>
            <a:r>
              <a:rPr lang="nl-BE" dirty="0"/>
              <a:t> but is </a:t>
            </a:r>
            <a:r>
              <a:rPr lang="nl-BE" dirty="0" err="1">
                <a:solidFill>
                  <a:srgbClr val="FF0000"/>
                </a:solidFill>
              </a:rPr>
              <a:t>often</a:t>
            </a:r>
            <a:r>
              <a:rPr lang="nl-BE" dirty="0">
                <a:solidFill>
                  <a:srgbClr val="FF0000"/>
                </a:solidFill>
              </a:rPr>
              <a:t> </a:t>
            </a:r>
            <a:r>
              <a:rPr lang="nl-BE" dirty="0" err="1">
                <a:solidFill>
                  <a:srgbClr val="FF0000"/>
                </a:solidFill>
              </a:rPr>
              <a:t>also</a:t>
            </a:r>
            <a:r>
              <a:rPr lang="nl-BE" dirty="0">
                <a:solidFill>
                  <a:srgbClr val="FF0000"/>
                </a:solidFill>
              </a:rPr>
              <a:t> </a:t>
            </a:r>
            <a:r>
              <a:rPr lang="nl-BE" dirty="0" err="1">
                <a:solidFill>
                  <a:srgbClr val="FF0000"/>
                </a:solidFill>
              </a:rPr>
              <a:t>very</a:t>
            </a:r>
            <a:r>
              <a:rPr lang="nl-BE" dirty="0">
                <a:solidFill>
                  <a:srgbClr val="FF0000"/>
                </a:solidFill>
              </a:rPr>
              <a:t> </a:t>
            </a:r>
            <a:r>
              <a:rPr lang="nl-BE" dirty="0" err="1">
                <a:solidFill>
                  <a:srgbClr val="FF0000"/>
                </a:solidFill>
              </a:rPr>
              <a:t>challenging</a:t>
            </a:r>
            <a:endParaRPr lang="nl-BE" dirty="0">
              <a:solidFill>
                <a:srgbClr val="FF0000"/>
              </a:solidFill>
            </a:endParaRPr>
          </a:p>
        </p:txBody>
      </p:sp>
    </p:spTree>
    <p:extLst>
      <p:ext uri="{BB962C8B-B14F-4D97-AF65-F5344CB8AC3E}">
        <p14:creationId xmlns:p14="http://schemas.microsoft.com/office/powerpoint/2010/main" val="2115604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600" dirty="0"/>
              <a:t>Challenge of trauma treatment </a:t>
            </a:r>
            <a:r>
              <a:rPr lang="nl-BE" sz="3600" dirty="0" err="1"/>
              <a:t>and</a:t>
            </a:r>
            <a:r>
              <a:rPr lang="nl-BE" sz="3600" dirty="0"/>
              <a:t> most important goal of </a:t>
            </a:r>
            <a:r>
              <a:rPr lang="nl-BE" sz="3600" dirty="0" err="1"/>
              <a:t>any</a:t>
            </a:r>
            <a:r>
              <a:rPr lang="nl-BE" sz="3600" dirty="0"/>
              <a:t> </a:t>
            </a:r>
            <a:r>
              <a:rPr lang="nl-BE" sz="3600" dirty="0" err="1"/>
              <a:t>therapeutic</a:t>
            </a:r>
            <a:r>
              <a:rPr lang="nl-BE" sz="3600" dirty="0"/>
              <a:t> </a:t>
            </a:r>
            <a:r>
              <a:rPr lang="nl-BE" sz="3600" dirty="0" err="1"/>
              <a:t>intervention</a:t>
            </a:r>
            <a:r>
              <a:rPr lang="nl-BE" sz="3600" dirty="0"/>
              <a:t> </a:t>
            </a:r>
            <a:r>
              <a:rPr lang="nl-BE" sz="3600" dirty="0" err="1"/>
              <a:t>during</a:t>
            </a:r>
            <a:r>
              <a:rPr lang="nl-BE" sz="3600" dirty="0"/>
              <a:t> </a:t>
            </a:r>
            <a:r>
              <a:rPr lang="nl-BE" sz="3600" dirty="0" err="1"/>
              <a:t>the</a:t>
            </a:r>
            <a:r>
              <a:rPr lang="nl-BE" sz="3600" dirty="0"/>
              <a:t> </a:t>
            </a:r>
            <a:r>
              <a:rPr lang="nl-BE" sz="3600" dirty="0" err="1"/>
              <a:t>whole</a:t>
            </a:r>
            <a:r>
              <a:rPr lang="nl-BE" sz="3600" dirty="0"/>
              <a:t> treatment</a:t>
            </a:r>
          </a:p>
        </p:txBody>
      </p:sp>
      <p:sp>
        <p:nvSpPr>
          <p:cNvPr id="3" name="Tijdelijke aanduiding voor inhoud 2"/>
          <p:cNvSpPr>
            <a:spLocks noGrp="1"/>
          </p:cNvSpPr>
          <p:nvPr>
            <p:ph idx="1"/>
          </p:nvPr>
        </p:nvSpPr>
        <p:spPr>
          <a:xfrm>
            <a:off x="657225" y="1996704"/>
            <a:ext cx="8229600" cy="4525963"/>
          </a:xfrm>
        </p:spPr>
        <p:txBody>
          <a:bodyPr>
            <a:normAutofit/>
          </a:bodyPr>
          <a:lstStyle/>
          <a:p>
            <a:r>
              <a:rPr lang="nl-BE" sz="5400" dirty="0"/>
              <a:t>Develop a </a:t>
            </a:r>
            <a:r>
              <a:rPr lang="nl-BE" sz="5400" dirty="0" err="1"/>
              <a:t>collaborative</a:t>
            </a:r>
            <a:r>
              <a:rPr lang="nl-BE" sz="5400" dirty="0"/>
              <a:t> </a:t>
            </a:r>
            <a:r>
              <a:rPr lang="nl-BE" sz="5400" dirty="0" err="1"/>
              <a:t>therapeutic</a:t>
            </a:r>
            <a:r>
              <a:rPr lang="nl-BE" sz="5400" dirty="0"/>
              <a:t> </a:t>
            </a:r>
            <a:r>
              <a:rPr lang="nl-BE" sz="5400" dirty="0" err="1"/>
              <a:t>alliance</a:t>
            </a:r>
            <a:endParaRPr lang="nl-BE" sz="5400" dirty="0"/>
          </a:p>
          <a:p>
            <a:endParaRPr lang="nl-BE" sz="5400" dirty="0"/>
          </a:p>
          <a:p>
            <a:r>
              <a:rPr lang="nl-BE" sz="5400" dirty="0"/>
              <a:t>Learning the </a:t>
            </a:r>
            <a:r>
              <a:rPr lang="nl-BE" sz="5400" dirty="0" err="1"/>
              <a:t>patient</a:t>
            </a:r>
            <a:r>
              <a:rPr lang="nl-BE" sz="5400" dirty="0"/>
              <a:t> </a:t>
            </a:r>
            <a:r>
              <a:rPr lang="nl-BE" sz="5400" dirty="0" err="1"/>
              <a:t>to</a:t>
            </a:r>
            <a:r>
              <a:rPr lang="nl-BE" sz="5400" dirty="0"/>
              <a:t> life in the ‘</a:t>
            </a:r>
            <a:r>
              <a:rPr lang="nl-BE" sz="5400" dirty="0" err="1"/>
              <a:t>here</a:t>
            </a:r>
            <a:r>
              <a:rPr lang="nl-BE" sz="5400" dirty="0"/>
              <a:t> </a:t>
            </a:r>
            <a:r>
              <a:rPr lang="nl-BE" sz="5400" dirty="0" err="1"/>
              <a:t>and</a:t>
            </a:r>
            <a:r>
              <a:rPr lang="nl-BE" sz="5400" dirty="0"/>
              <a:t> </a:t>
            </a:r>
            <a:r>
              <a:rPr lang="nl-BE" sz="5400" dirty="0" err="1"/>
              <a:t>now</a:t>
            </a:r>
            <a:r>
              <a:rPr lang="nl-BE" sz="5400" dirty="0"/>
              <a:t>’ </a:t>
            </a:r>
            <a:r>
              <a:rPr lang="nl-BE" sz="5400" dirty="0" err="1"/>
              <a:t>again</a:t>
            </a:r>
            <a:endParaRPr lang="nl-BE" sz="5400" dirty="0"/>
          </a:p>
        </p:txBody>
      </p:sp>
    </p:spTree>
    <p:extLst>
      <p:ext uri="{BB962C8B-B14F-4D97-AF65-F5344CB8AC3E}">
        <p14:creationId xmlns:p14="http://schemas.microsoft.com/office/powerpoint/2010/main" val="2347842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9911"/>
            <a:ext cx="8229600" cy="1143000"/>
          </a:xfrm>
        </p:spPr>
        <p:txBody>
          <a:bodyPr/>
          <a:lstStyle/>
          <a:p>
            <a:r>
              <a:rPr lang="nl-BE" dirty="0"/>
              <a:t>Some trauma-specific therapeutic strategies in stabilisation phase:</a:t>
            </a:r>
            <a:br>
              <a:rPr lang="nl-BE" dirty="0"/>
            </a:br>
            <a:r>
              <a:rPr lang="nl-BE" b="0" i="1" dirty="0"/>
              <a:t>Treatment of choice does not exist</a:t>
            </a:r>
            <a:br>
              <a:rPr lang="nl-BE" b="0" i="1" dirty="0"/>
            </a:br>
            <a:endParaRPr lang="nl-BE" b="0" i="1" dirty="0"/>
          </a:p>
        </p:txBody>
      </p:sp>
      <p:sp>
        <p:nvSpPr>
          <p:cNvPr id="3" name="Tijdelijke aanduiding voor inhoud 2"/>
          <p:cNvSpPr>
            <a:spLocks noGrp="1"/>
          </p:cNvSpPr>
          <p:nvPr>
            <p:ph idx="1"/>
          </p:nvPr>
        </p:nvSpPr>
        <p:spPr>
          <a:xfrm>
            <a:off x="475861" y="1622911"/>
            <a:ext cx="8229600" cy="4525963"/>
          </a:xfrm>
        </p:spPr>
        <p:txBody>
          <a:bodyPr>
            <a:normAutofit lnSpcReduction="10000"/>
          </a:bodyPr>
          <a:lstStyle/>
          <a:p>
            <a:endParaRPr lang="nl-BE" b="1" dirty="0">
              <a:solidFill>
                <a:srgbClr val="FF0000"/>
              </a:solidFill>
            </a:endParaRPr>
          </a:p>
          <a:p>
            <a:r>
              <a:rPr lang="nl-BE" b="1" dirty="0">
                <a:solidFill>
                  <a:srgbClr val="FF0000"/>
                </a:solidFill>
              </a:rPr>
              <a:t>Dealing  with hyper arousal and alertness:                               installing more inner control</a:t>
            </a:r>
          </a:p>
          <a:p>
            <a:r>
              <a:rPr lang="nl-BE" i="1" dirty="0" err="1"/>
              <a:t>Breathing</a:t>
            </a:r>
            <a:r>
              <a:rPr lang="nl-BE" i="1" dirty="0"/>
              <a:t> </a:t>
            </a:r>
            <a:r>
              <a:rPr lang="nl-BE" i="1" dirty="0" err="1"/>
              <a:t>exercises</a:t>
            </a:r>
            <a:r>
              <a:rPr lang="nl-BE" i="1" dirty="0"/>
              <a:t> </a:t>
            </a:r>
            <a:r>
              <a:rPr lang="nl-BE" i="1" dirty="0" err="1"/>
              <a:t>such</a:t>
            </a:r>
            <a:r>
              <a:rPr lang="nl-BE" i="1" dirty="0"/>
              <a:t> as </a:t>
            </a:r>
            <a:r>
              <a:rPr lang="nl-BE" i="1" dirty="0" err="1"/>
              <a:t>heart</a:t>
            </a:r>
            <a:r>
              <a:rPr lang="nl-BE" i="1" dirty="0"/>
              <a:t> </a:t>
            </a:r>
            <a:r>
              <a:rPr lang="nl-BE" i="1" dirty="0" err="1"/>
              <a:t>coherence</a:t>
            </a:r>
            <a:r>
              <a:rPr lang="nl-BE" i="1" dirty="0"/>
              <a:t> training</a:t>
            </a:r>
          </a:p>
          <a:p>
            <a:r>
              <a:rPr lang="nl-BE" i="1" dirty="0"/>
              <a:t>Yoga, </a:t>
            </a:r>
            <a:r>
              <a:rPr lang="nl-BE" i="1" dirty="0" err="1"/>
              <a:t>singing</a:t>
            </a:r>
            <a:r>
              <a:rPr lang="nl-BE" i="1" dirty="0"/>
              <a:t>, </a:t>
            </a:r>
            <a:r>
              <a:rPr lang="nl-BE" i="1" dirty="0" err="1"/>
              <a:t>playing</a:t>
            </a:r>
            <a:r>
              <a:rPr lang="nl-BE" i="1" dirty="0"/>
              <a:t> </a:t>
            </a:r>
            <a:r>
              <a:rPr lang="nl-BE" i="1" dirty="0" err="1"/>
              <a:t>music</a:t>
            </a:r>
            <a:endParaRPr lang="nl-BE" i="1" dirty="0"/>
          </a:p>
          <a:p>
            <a:r>
              <a:rPr lang="nl-BE" i="1" dirty="0" err="1"/>
              <a:t>Self-hypnosis</a:t>
            </a:r>
            <a:r>
              <a:rPr lang="nl-BE" i="1" dirty="0"/>
              <a:t> </a:t>
            </a:r>
            <a:r>
              <a:rPr lang="nl-BE" i="1" dirty="0" err="1"/>
              <a:t>to</a:t>
            </a:r>
            <a:r>
              <a:rPr lang="nl-BE" i="1" dirty="0"/>
              <a:t> </a:t>
            </a:r>
            <a:r>
              <a:rPr lang="nl-BE" i="1" dirty="0" err="1"/>
              <a:t>install</a:t>
            </a:r>
            <a:r>
              <a:rPr lang="nl-BE" i="1" dirty="0"/>
              <a:t> </a:t>
            </a:r>
            <a:r>
              <a:rPr lang="nl-BE" i="1" dirty="0" err="1"/>
              <a:t>inner</a:t>
            </a:r>
            <a:r>
              <a:rPr lang="nl-BE" i="1" dirty="0"/>
              <a:t> security</a:t>
            </a:r>
          </a:p>
          <a:p>
            <a:r>
              <a:rPr lang="nl-BE" i="1" dirty="0" err="1"/>
              <a:t>Physical</a:t>
            </a:r>
            <a:r>
              <a:rPr lang="nl-BE" i="1" dirty="0"/>
              <a:t> </a:t>
            </a:r>
            <a:r>
              <a:rPr lang="nl-BE" i="1" dirty="0" err="1"/>
              <a:t>exercise</a:t>
            </a:r>
            <a:r>
              <a:rPr lang="nl-BE" i="1" dirty="0"/>
              <a:t>/dance   </a:t>
            </a:r>
          </a:p>
          <a:p>
            <a:endParaRPr lang="nl-BE" i="1" dirty="0"/>
          </a:p>
          <a:p>
            <a:r>
              <a:rPr lang="nl-BE" b="1" dirty="0">
                <a:solidFill>
                  <a:srgbClr val="FF0000"/>
                </a:solidFill>
              </a:rPr>
              <a:t>Increasing </a:t>
            </a:r>
            <a:r>
              <a:rPr lang="nl-BE" b="1" dirty="0" err="1">
                <a:solidFill>
                  <a:srgbClr val="FF0000"/>
                </a:solidFill>
              </a:rPr>
              <a:t>self</a:t>
            </a:r>
            <a:r>
              <a:rPr lang="nl-BE" b="1" dirty="0">
                <a:solidFill>
                  <a:srgbClr val="FF0000"/>
                </a:solidFill>
              </a:rPr>
              <a:t> awareness</a:t>
            </a:r>
          </a:p>
          <a:p>
            <a:r>
              <a:rPr lang="nl-BE" i="1" dirty="0" err="1">
                <a:solidFill>
                  <a:schemeClr val="tx2"/>
                </a:solidFill>
              </a:rPr>
              <a:t>Become</a:t>
            </a:r>
            <a:r>
              <a:rPr lang="nl-BE" i="1" dirty="0">
                <a:solidFill>
                  <a:schemeClr val="tx2"/>
                </a:solidFill>
              </a:rPr>
              <a:t> </a:t>
            </a:r>
            <a:r>
              <a:rPr lang="nl-BE" i="1" dirty="0" err="1">
                <a:solidFill>
                  <a:schemeClr val="tx2"/>
                </a:solidFill>
              </a:rPr>
              <a:t>aware</a:t>
            </a:r>
            <a:r>
              <a:rPr lang="nl-BE" i="1" dirty="0">
                <a:solidFill>
                  <a:schemeClr val="tx2"/>
                </a:solidFill>
              </a:rPr>
              <a:t> of </a:t>
            </a:r>
            <a:r>
              <a:rPr lang="nl-BE" i="1" dirty="0" err="1">
                <a:solidFill>
                  <a:schemeClr val="tx2"/>
                </a:solidFill>
              </a:rPr>
              <a:t>your</a:t>
            </a:r>
            <a:r>
              <a:rPr lang="nl-BE" i="1" dirty="0">
                <a:solidFill>
                  <a:schemeClr val="tx2"/>
                </a:solidFill>
              </a:rPr>
              <a:t> </a:t>
            </a:r>
            <a:r>
              <a:rPr lang="nl-BE" i="1" dirty="0" err="1">
                <a:solidFill>
                  <a:schemeClr val="tx2"/>
                </a:solidFill>
              </a:rPr>
              <a:t>physical</a:t>
            </a:r>
            <a:r>
              <a:rPr lang="nl-BE" i="1" dirty="0">
                <a:solidFill>
                  <a:schemeClr val="tx2"/>
                </a:solidFill>
              </a:rPr>
              <a:t> </a:t>
            </a:r>
            <a:r>
              <a:rPr lang="nl-BE" i="1" dirty="0" err="1">
                <a:solidFill>
                  <a:schemeClr val="tx2"/>
                </a:solidFill>
              </a:rPr>
              <a:t>sensations</a:t>
            </a:r>
            <a:r>
              <a:rPr lang="nl-BE" i="1" dirty="0">
                <a:solidFill>
                  <a:schemeClr val="tx2"/>
                </a:solidFill>
              </a:rPr>
              <a:t>: </a:t>
            </a:r>
            <a:r>
              <a:rPr lang="nl-BE" i="1" dirty="0" err="1">
                <a:solidFill>
                  <a:schemeClr val="tx2"/>
                </a:solidFill>
              </a:rPr>
              <a:t>mindfulness</a:t>
            </a:r>
            <a:r>
              <a:rPr lang="nl-BE" i="1" dirty="0">
                <a:solidFill>
                  <a:schemeClr val="tx2"/>
                </a:solidFill>
              </a:rPr>
              <a:t> !</a:t>
            </a:r>
          </a:p>
          <a:p>
            <a:r>
              <a:rPr lang="nl-BE" i="1" dirty="0" err="1">
                <a:solidFill>
                  <a:schemeClr val="tx2"/>
                </a:solidFill>
              </a:rPr>
              <a:t>Learn</a:t>
            </a:r>
            <a:r>
              <a:rPr lang="nl-BE" i="1" dirty="0">
                <a:solidFill>
                  <a:schemeClr val="tx2"/>
                </a:solidFill>
              </a:rPr>
              <a:t> </a:t>
            </a:r>
            <a:r>
              <a:rPr lang="nl-BE" i="1" dirty="0" err="1">
                <a:solidFill>
                  <a:schemeClr val="tx2"/>
                </a:solidFill>
              </a:rPr>
              <a:t>how</a:t>
            </a:r>
            <a:r>
              <a:rPr lang="nl-BE" i="1" dirty="0">
                <a:solidFill>
                  <a:schemeClr val="tx2"/>
                </a:solidFill>
              </a:rPr>
              <a:t> slow </a:t>
            </a:r>
            <a:r>
              <a:rPr lang="nl-BE" i="1" dirty="0" err="1">
                <a:solidFill>
                  <a:schemeClr val="tx2"/>
                </a:solidFill>
              </a:rPr>
              <a:t>breathing</a:t>
            </a:r>
            <a:r>
              <a:rPr lang="nl-BE" i="1" dirty="0">
                <a:solidFill>
                  <a:schemeClr val="tx2"/>
                </a:solidFill>
              </a:rPr>
              <a:t> </a:t>
            </a:r>
            <a:r>
              <a:rPr lang="nl-BE" i="1" dirty="0" err="1">
                <a:solidFill>
                  <a:schemeClr val="tx2"/>
                </a:solidFill>
              </a:rPr>
              <a:t>can</a:t>
            </a:r>
            <a:r>
              <a:rPr lang="nl-BE" i="1" dirty="0">
                <a:solidFill>
                  <a:schemeClr val="tx2"/>
                </a:solidFill>
              </a:rPr>
              <a:t> change these </a:t>
            </a:r>
            <a:r>
              <a:rPr lang="nl-BE" i="1" dirty="0" err="1">
                <a:solidFill>
                  <a:schemeClr val="tx2"/>
                </a:solidFill>
              </a:rPr>
              <a:t>physical</a:t>
            </a:r>
            <a:r>
              <a:rPr lang="nl-BE" i="1" dirty="0">
                <a:solidFill>
                  <a:schemeClr val="tx2"/>
                </a:solidFill>
              </a:rPr>
              <a:t> </a:t>
            </a:r>
            <a:r>
              <a:rPr lang="nl-BE" i="1" dirty="0" err="1">
                <a:solidFill>
                  <a:schemeClr val="tx2"/>
                </a:solidFill>
              </a:rPr>
              <a:t>sensations</a:t>
            </a:r>
            <a:r>
              <a:rPr lang="nl-BE" i="1" dirty="0">
                <a:solidFill>
                  <a:schemeClr val="tx2"/>
                </a:solidFill>
              </a:rPr>
              <a:t>  </a:t>
            </a:r>
          </a:p>
        </p:txBody>
      </p:sp>
    </p:spTree>
    <p:extLst>
      <p:ext uri="{BB962C8B-B14F-4D97-AF65-F5344CB8AC3E}">
        <p14:creationId xmlns:p14="http://schemas.microsoft.com/office/powerpoint/2010/main" val="3526945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Basic </a:t>
            </a:r>
            <a:r>
              <a:rPr lang="nl-BE" dirty="0" err="1"/>
              <a:t>therapeutic</a:t>
            </a:r>
            <a:r>
              <a:rPr lang="nl-BE" dirty="0"/>
              <a:t> goals in </a:t>
            </a:r>
            <a:r>
              <a:rPr lang="nl-BE" dirty="0" err="1"/>
              <a:t>stabilisation</a:t>
            </a:r>
            <a:r>
              <a:rPr lang="nl-BE" dirty="0"/>
              <a:t> </a:t>
            </a:r>
            <a:r>
              <a:rPr lang="nl-BE" dirty="0" err="1"/>
              <a:t>phase</a:t>
            </a:r>
            <a:r>
              <a:rPr lang="nl-BE" dirty="0"/>
              <a:t>:</a:t>
            </a:r>
            <a:br>
              <a:rPr lang="nl-BE" dirty="0"/>
            </a:br>
            <a:endParaRPr lang="nl-BE" dirty="0"/>
          </a:p>
        </p:txBody>
      </p:sp>
      <p:sp>
        <p:nvSpPr>
          <p:cNvPr id="3" name="Tijdelijke aanduiding voor inhoud 2"/>
          <p:cNvSpPr>
            <a:spLocks noGrp="1"/>
          </p:cNvSpPr>
          <p:nvPr>
            <p:ph idx="1"/>
          </p:nvPr>
        </p:nvSpPr>
        <p:spPr/>
        <p:txBody>
          <a:bodyPr>
            <a:normAutofit lnSpcReduction="10000"/>
          </a:bodyPr>
          <a:lstStyle/>
          <a:p>
            <a:r>
              <a:rPr lang="nl-BE" b="1" dirty="0" err="1">
                <a:solidFill>
                  <a:srgbClr val="FF0000"/>
                </a:solidFill>
              </a:rPr>
              <a:t>Identify</a:t>
            </a:r>
            <a:r>
              <a:rPr lang="nl-BE" b="1" dirty="0">
                <a:solidFill>
                  <a:srgbClr val="FF0000"/>
                </a:solidFill>
              </a:rPr>
              <a:t> triggers </a:t>
            </a:r>
            <a:r>
              <a:rPr lang="nl-BE" b="1" dirty="0" err="1">
                <a:solidFill>
                  <a:srgbClr val="FF0000"/>
                </a:solidFill>
              </a:rPr>
              <a:t>that</a:t>
            </a:r>
            <a:r>
              <a:rPr lang="nl-BE" b="1" dirty="0">
                <a:solidFill>
                  <a:srgbClr val="FF0000"/>
                </a:solidFill>
              </a:rPr>
              <a:t> lead </a:t>
            </a:r>
            <a:r>
              <a:rPr lang="nl-BE" b="1" dirty="0" err="1">
                <a:solidFill>
                  <a:srgbClr val="FF0000"/>
                </a:solidFill>
              </a:rPr>
              <a:t>to</a:t>
            </a:r>
            <a:r>
              <a:rPr lang="nl-BE" b="1" dirty="0">
                <a:solidFill>
                  <a:srgbClr val="FF0000"/>
                </a:solidFill>
              </a:rPr>
              <a:t> </a:t>
            </a:r>
            <a:r>
              <a:rPr lang="nl-BE" b="1" dirty="0" err="1">
                <a:solidFill>
                  <a:srgbClr val="FF0000"/>
                </a:solidFill>
              </a:rPr>
              <a:t>losing</a:t>
            </a:r>
            <a:r>
              <a:rPr lang="nl-BE" b="1" dirty="0">
                <a:solidFill>
                  <a:srgbClr val="FF0000"/>
                </a:solidFill>
              </a:rPr>
              <a:t> control </a:t>
            </a:r>
            <a:r>
              <a:rPr lang="nl-BE" b="1" dirty="0" err="1">
                <a:solidFill>
                  <a:srgbClr val="FF0000"/>
                </a:solidFill>
              </a:rPr>
              <a:t>by</a:t>
            </a:r>
            <a:r>
              <a:rPr lang="nl-BE" b="1" dirty="0">
                <a:solidFill>
                  <a:srgbClr val="FF0000"/>
                </a:solidFill>
              </a:rPr>
              <a:t> means of </a:t>
            </a:r>
            <a:r>
              <a:rPr lang="nl-BE" b="1" dirty="0" err="1">
                <a:solidFill>
                  <a:srgbClr val="FF0000"/>
                </a:solidFill>
              </a:rPr>
              <a:t>eating</a:t>
            </a:r>
            <a:r>
              <a:rPr lang="nl-BE" b="1" dirty="0">
                <a:solidFill>
                  <a:srgbClr val="FF0000"/>
                </a:solidFill>
              </a:rPr>
              <a:t> + </a:t>
            </a:r>
            <a:r>
              <a:rPr lang="nl-BE" b="1" dirty="0" err="1">
                <a:solidFill>
                  <a:srgbClr val="FF0000"/>
                </a:solidFill>
              </a:rPr>
              <a:t>emotion</a:t>
            </a:r>
            <a:r>
              <a:rPr lang="nl-BE" b="1" dirty="0">
                <a:solidFill>
                  <a:srgbClr val="FF0000"/>
                </a:solidFill>
              </a:rPr>
              <a:t> </a:t>
            </a:r>
            <a:r>
              <a:rPr lang="nl-BE" b="1" dirty="0" err="1">
                <a:solidFill>
                  <a:srgbClr val="FF0000"/>
                </a:solidFill>
              </a:rPr>
              <a:t>diary</a:t>
            </a:r>
            <a:endParaRPr lang="nl-BE" b="1" dirty="0">
              <a:solidFill>
                <a:srgbClr val="FF0000"/>
              </a:solidFill>
            </a:endParaRPr>
          </a:p>
          <a:p>
            <a:pPr marL="365760" indent="-256032" eaLnBrk="1" fontAlgn="auto" hangingPunct="1">
              <a:spcAft>
                <a:spcPts val="0"/>
              </a:spcAft>
              <a:buFont typeface="Wingdings 3"/>
              <a:buChar char=""/>
              <a:defRPr/>
            </a:pPr>
            <a:r>
              <a:rPr lang="nl-BE" dirty="0" err="1"/>
              <a:t>Confrontation</a:t>
            </a:r>
            <a:r>
              <a:rPr lang="nl-BE" dirty="0"/>
              <a:t> </a:t>
            </a:r>
            <a:r>
              <a:rPr lang="nl-BE" dirty="0" err="1"/>
              <a:t>with</a:t>
            </a:r>
            <a:r>
              <a:rPr lang="nl-BE" dirty="0"/>
              <a:t> </a:t>
            </a:r>
            <a:r>
              <a:rPr lang="nl-BE" b="1" dirty="0" err="1">
                <a:solidFill>
                  <a:srgbClr val="FF0000"/>
                </a:solidFill>
              </a:rPr>
              <a:t>the</a:t>
            </a:r>
            <a:r>
              <a:rPr lang="nl-BE" b="1" dirty="0">
                <a:solidFill>
                  <a:srgbClr val="FF0000"/>
                </a:solidFill>
              </a:rPr>
              <a:t> body </a:t>
            </a:r>
            <a:r>
              <a:rPr lang="nl-BE" dirty="0"/>
              <a:t>(</a:t>
            </a:r>
            <a:r>
              <a:rPr lang="nl-BE" dirty="0" err="1"/>
              <a:t>for</a:t>
            </a:r>
            <a:r>
              <a:rPr lang="nl-BE" dirty="0"/>
              <a:t> </a:t>
            </a:r>
            <a:r>
              <a:rPr lang="nl-BE" dirty="0" err="1"/>
              <a:t>instance</a:t>
            </a:r>
            <a:r>
              <a:rPr lang="nl-BE" dirty="0"/>
              <a:t> </a:t>
            </a:r>
            <a:r>
              <a:rPr lang="nl-BE" dirty="0" err="1"/>
              <a:t>mirror</a:t>
            </a:r>
            <a:r>
              <a:rPr lang="nl-BE" dirty="0"/>
              <a:t> exposure, massage, </a:t>
            </a:r>
            <a:r>
              <a:rPr lang="nl-BE" dirty="0" err="1"/>
              <a:t>going</a:t>
            </a:r>
            <a:r>
              <a:rPr lang="nl-BE" dirty="0"/>
              <a:t> on </a:t>
            </a:r>
            <a:r>
              <a:rPr lang="nl-BE" dirty="0" err="1"/>
              <a:t>the</a:t>
            </a:r>
            <a:r>
              <a:rPr lang="nl-BE" dirty="0"/>
              <a:t> </a:t>
            </a:r>
            <a:r>
              <a:rPr lang="nl-BE" dirty="0" err="1"/>
              <a:t>weight</a:t>
            </a:r>
            <a:r>
              <a:rPr lang="nl-BE" dirty="0"/>
              <a:t> </a:t>
            </a:r>
            <a:r>
              <a:rPr lang="nl-BE" dirty="0" err="1"/>
              <a:t>scale</a:t>
            </a:r>
            <a:r>
              <a:rPr lang="nl-BE" dirty="0"/>
              <a:t>, </a:t>
            </a:r>
            <a:r>
              <a:rPr lang="nl-BE" dirty="0" err="1"/>
              <a:t>taking</a:t>
            </a:r>
            <a:r>
              <a:rPr lang="nl-BE" dirty="0"/>
              <a:t> a shower, </a:t>
            </a:r>
            <a:r>
              <a:rPr lang="nl-BE" dirty="0" err="1"/>
              <a:t>undress</a:t>
            </a:r>
            <a:r>
              <a:rPr lang="nl-BE" dirty="0"/>
              <a:t>,….</a:t>
            </a:r>
          </a:p>
          <a:p>
            <a:pPr marL="365760" indent="-256032" eaLnBrk="1" fontAlgn="auto" hangingPunct="1">
              <a:spcAft>
                <a:spcPts val="0"/>
              </a:spcAft>
              <a:buFont typeface="Wingdings 3"/>
              <a:buChar char=""/>
              <a:defRPr/>
            </a:pPr>
            <a:endParaRPr lang="nl-BE" dirty="0"/>
          </a:p>
          <a:p>
            <a:pPr marL="365760" indent="-256032" eaLnBrk="1" fontAlgn="auto" hangingPunct="1">
              <a:spcAft>
                <a:spcPts val="0"/>
              </a:spcAft>
              <a:buFont typeface="Wingdings 3"/>
              <a:buChar char=""/>
              <a:defRPr/>
            </a:pPr>
            <a:r>
              <a:rPr lang="nl-BE" dirty="0" err="1"/>
              <a:t>Certain</a:t>
            </a:r>
            <a:r>
              <a:rPr lang="nl-BE" dirty="0"/>
              <a:t> </a:t>
            </a:r>
            <a:r>
              <a:rPr lang="nl-BE" dirty="0" err="1">
                <a:solidFill>
                  <a:srgbClr val="FF0000"/>
                </a:solidFill>
              </a:rPr>
              <a:t>emotional</a:t>
            </a:r>
            <a:r>
              <a:rPr lang="nl-BE" dirty="0">
                <a:solidFill>
                  <a:srgbClr val="FF0000"/>
                </a:solidFill>
              </a:rPr>
              <a:t> </a:t>
            </a:r>
            <a:r>
              <a:rPr lang="nl-BE" dirty="0" err="1">
                <a:solidFill>
                  <a:srgbClr val="FF0000"/>
                </a:solidFill>
              </a:rPr>
              <a:t>states</a:t>
            </a:r>
            <a:r>
              <a:rPr lang="nl-BE" dirty="0">
                <a:solidFill>
                  <a:srgbClr val="FF0000"/>
                </a:solidFill>
              </a:rPr>
              <a:t> </a:t>
            </a:r>
            <a:r>
              <a:rPr lang="nl-BE" dirty="0"/>
              <a:t>(</a:t>
            </a:r>
            <a:r>
              <a:rPr lang="nl-BE" dirty="0" err="1"/>
              <a:t>loneliness</a:t>
            </a:r>
            <a:r>
              <a:rPr lang="nl-BE" dirty="0"/>
              <a:t>, </a:t>
            </a:r>
            <a:r>
              <a:rPr lang="nl-BE" dirty="0" err="1"/>
              <a:t>fear</a:t>
            </a:r>
            <a:r>
              <a:rPr lang="nl-BE" dirty="0"/>
              <a:t>, </a:t>
            </a:r>
            <a:r>
              <a:rPr lang="nl-BE" dirty="0" err="1"/>
              <a:t>anger</a:t>
            </a:r>
            <a:r>
              <a:rPr lang="nl-BE" dirty="0"/>
              <a:t>,…)</a:t>
            </a:r>
          </a:p>
          <a:p>
            <a:pPr marL="365760" indent="-256032" eaLnBrk="1" fontAlgn="auto" hangingPunct="1">
              <a:spcAft>
                <a:spcPts val="0"/>
              </a:spcAft>
              <a:buFont typeface="Wingdings 3"/>
              <a:buChar char=""/>
              <a:defRPr/>
            </a:pPr>
            <a:endParaRPr lang="nl-BE" dirty="0"/>
          </a:p>
          <a:p>
            <a:pPr marL="365760" indent="-256032" eaLnBrk="1" fontAlgn="auto" hangingPunct="1">
              <a:spcAft>
                <a:spcPts val="0"/>
              </a:spcAft>
              <a:buFont typeface="Wingdings 3"/>
              <a:buChar char=""/>
              <a:defRPr/>
            </a:pPr>
            <a:r>
              <a:rPr lang="nl-BE" dirty="0" err="1"/>
              <a:t>Certain</a:t>
            </a:r>
            <a:r>
              <a:rPr lang="nl-BE" dirty="0"/>
              <a:t> </a:t>
            </a:r>
            <a:r>
              <a:rPr lang="nl-BE" dirty="0" err="1">
                <a:solidFill>
                  <a:srgbClr val="FF0000"/>
                </a:solidFill>
              </a:rPr>
              <a:t>physiological</a:t>
            </a:r>
            <a:r>
              <a:rPr lang="nl-BE" dirty="0">
                <a:solidFill>
                  <a:srgbClr val="FF0000"/>
                </a:solidFill>
              </a:rPr>
              <a:t> </a:t>
            </a:r>
            <a:r>
              <a:rPr lang="nl-BE" dirty="0" err="1">
                <a:solidFill>
                  <a:srgbClr val="FF0000"/>
                </a:solidFill>
              </a:rPr>
              <a:t>states</a:t>
            </a:r>
            <a:r>
              <a:rPr lang="nl-BE" dirty="0">
                <a:solidFill>
                  <a:srgbClr val="FF0000"/>
                </a:solidFill>
              </a:rPr>
              <a:t>  </a:t>
            </a:r>
            <a:r>
              <a:rPr lang="nl-BE" dirty="0" err="1"/>
              <a:t>and</a:t>
            </a:r>
            <a:r>
              <a:rPr lang="nl-BE" dirty="0"/>
              <a:t> </a:t>
            </a:r>
            <a:r>
              <a:rPr lang="nl-BE" dirty="0" err="1"/>
              <a:t>bodily</a:t>
            </a:r>
            <a:r>
              <a:rPr lang="nl-BE" dirty="0"/>
              <a:t> </a:t>
            </a:r>
            <a:r>
              <a:rPr lang="nl-BE" dirty="0" err="1"/>
              <a:t>sensations</a:t>
            </a:r>
            <a:r>
              <a:rPr lang="nl-BE" dirty="0"/>
              <a:t> (</a:t>
            </a:r>
            <a:r>
              <a:rPr lang="nl-BE" dirty="0" err="1"/>
              <a:t>hyperactivity</a:t>
            </a:r>
            <a:r>
              <a:rPr lang="nl-BE" dirty="0"/>
              <a:t> </a:t>
            </a:r>
            <a:r>
              <a:rPr lang="nl-BE" dirty="0" err="1"/>
              <a:t>provoking</a:t>
            </a:r>
            <a:r>
              <a:rPr lang="nl-BE" dirty="0"/>
              <a:t> a trance-like state, </a:t>
            </a:r>
            <a:r>
              <a:rPr lang="nl-BE" dirty="0" err="1"/>
              <a:t>menstruation</a:t>
            </a:r>
            <a:r>
              <a:rPr lang="nl-BE" dirty="0"/>
              <a:t>,…) </a:t>
            </a:r>
          </a:p>
          <a:p>
            <a:pPr marL="365760" indent="-256032" eaLnBrk="1" fontAlgn="auto" hangingPunct="1">
              <a:spcAft>
                <a:spcPts val="0"/>
              </a:spcAft>
              <a:buFont typeface="Wingdings 3"/>
              <a:buChar char=""/>
              <a:defRPr/>
            </a:pPr>
            <a:endParaRPr lang="nl-BE" dirty="0"/>
          </a:p>
          <a:p>
            <a:pPr marL="365760" indent="-256032" eaLnBrk="1" fontAlgn="auto" hangingPunct="1">
              <a:spcAft>
                <a:spcPts val="0"/>
              </a:spcAft>
              <a:buFont typeface="Wingdings 3"/>
              <a:buChar char=""/>
              <a:defRPr/>
            </a:pPr>
            <a:r>
              <a:rPr lang="nl-BE" dirty="0" err="1"/>
              <a:t>Normal</a:t>
            </a:r>
            <a:r>
              <a:rPr lang="nl-BE" dirty="0"/>
              <a:t> </a:t>
            </a:r>
            <a:r>
              <a:rPr lang="nl-BE" dirty="0" err="1"/>
              <a:t>eating</a:t>
            </a:r>
            <a:r>
              <a:rPr lang="nl-BE" dirty="0"/>
              <a:t> or </a:t>
            </a:r>
            <a:r>
              <a:rPr lang="nl-BE" dirty="0" err="1"/>
              <a:t>eating</a:t>
            </a:r>
            <a:r>
              <a:rPr lang="nl-BE" dirty="0"/>
              <a:t> </a:t>
            </a:r>
            <a:r>
              <a:rPr lang="nl-BE" dirty="0" err="1">
                <a:solidFill>
                  <a:srgbClr val="FF0000"/>
                </a:solidFill>
              </a:rPr>
              <a:t>specific</a:t>
            </a:r>
            <a:r>
              <a:rPr lang="nl-BE" dirty="0">
                <a:solidFill>
                  <a:srgbClr val="FF0000"/>
                </a:solidFill>
              </a:rPr>
              <a:t> </a:t>
            </a:r>
            <a:r>
              <a:rPr lang="nl-BE" dirty="0" err="1">
                <a:solidFill>
                  <a:srgbClr val="FF0000"/>
                </a:solidFill>
              </a:rPr>
              <a:t>foods</a:t>
            </a:r>
            <a:r>
              <a:rPr lang="nl-BE" dirty="0">
                <a:solidFill>
                  <a:srgbClr val="FF0000"/>
                </a:solidFill>
              </a:rPr>
              <a:t>, </a:t>
            </a:r>
            <a:r>
              <a:rPr lang="nl-BE" dirty="0" err="1">
                <a:solidFill>
                  <a:srgbClr val="FF0000"/>
                </a:solidFill>
              </a:rPr>
              <a:t>smells</a:t>
            </a:r>
            <a:r>
              <a:rPr lang="nl-BE" dirty="0">
                <a:solidFill>
                  <a:srgbClr val="FF0000"/>
                </a:solidFill>
              </a:rPr>
              <a:t>, taste, colour…</a:t>
            </a:r>
            <a:r>
              <a:rPr lang="nl-BE" dirty="0"/>
              <a:t> </a:t>
            </a:r>
            <a:r>
              <a:rPr lang="nl-BE" dirty="0" err="1"/>
              <a:t>reactivate</a:t>
            </a:r>
            <a:r>
              <a:rPr lang="nl-BE" dirty="0"/>
              <a:t> </a:t>
            </a:r>
            <a:r>
              <a:rPr lang="nl-BE" dirty="0" err="1"/>
              <a:t>feelings</a:t>
            </a:r>
            <a:r>
              <a:rPr lang="nl-BE" dirty="0"/>
              <a:t> </a:t>
            </a:r>
            <a:r>
              <a:rPr lang="nl-BE" dirty="0" err="1"/>
              <a:t>and</a:t>
            </a:r>
            <a:r>
              <a:rPr lang="nl-BE" dirty="0"/>
              <a:t> memories of </a:t>
            </a:r>
            <a:r>
              <a:rPr lang="nl-BE" dirty="0" err="1"/>
              <a:t>the</a:t>
            </a:r>
            <a:r>
              <a:rPr lang="nl-BE" dirty="0"/>
              <a:t> trauma </a:t>
            </a:r>
            <a:r>
              <a:rPr lang="nl-BE" dirty="0" err="1"/>
              <a:t>experience</a:t>
            </a:r>
            <a:endParaRPr lang="nl-BE" dirty="0"/>
          </a:p>
          <a:p>
            <a:pPr marL="365760" indent="-256032" eaLnBrk="1" fontAlgn="auto" hangingPunct="1">
              <a:spcAft>
                <a:spcPts val="0"/>
              </a:spcAft>
              <a:buFont typeface="Wingdings 3"/>
              <a:buChar char=""/>
              <a:defRPr/>
            </a:pPr>
            <a:endParaRPr lang="nl-BE" dirty="0"/>
          </a:p>
          <a:p>
            <a:endParaRPr lang="nl-BE" b="1" dirty="0">
              <a:solidFill>
                <a:srgbClr val="FF0000"/>
              </a:solidFill>
            </a:endParaRPr>
          </a:p>
          <a:p>
            <a:endParaRPr lang="nl-BE" b="1" dirty="0">
              <a:solidFill>
                <a:srgbClr val="FF0000"/>
              </a:solidFill>
            </a:endParaRPr>
          </a:p>
          <a:p>
            <a:endParaRPr lang="nl-BE" dirty="0"/>
          </a:p>
        </p:txBody>
      </p:sp>
    </p:spTree>
    <p:extLst>
      <p:ext uri="{BB962C8B-B14F-4D97-AF65-F5344CB8AC3E}">
        <p14:creationId xmlns:p14="http://schemas.microsoft.com/office/powerpoint/2010/main" val="3764032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CEDAF1-19F7-A3EC-A1A8-53E14BFBBF36}"/>
              </a:ext>
            </a:extLst>
          </p:cNvPr>
          <p:cNvSpPr>
            <a:spLocks noGrp="1"/>
          </p:cNvSpPr>
          <p:nvPr>
            <p:ph type="title"/>
          </p:nvPr>
        </p:nvSpPr>
        <p:spPr/>
        <p:txBody>
          <a:bodyPr/>
          <a:lstStyle/>
          <a:p>
            <a:r>
              <a:rPr lang="nl-BE" dirty="0"/>
              <a:t>Basic </a:t>
            </a:r>
            <a:r>
              <a:rPr lang="nl-BE" dirty="0" err="1"/>
              <a:t>therapeutic</a:t>
            </a:r>
            <a:r>
              <a:rPr lang="nl-BE" dirty="0"/>
              <a:t> goals in </a:t>
            </a:r>
            <a:r>
              <a:rPr lang="nl-BE" dirty="0" err="1"/>
              <a:t>stabilisation</a:t>
            </a:r>
            <a:r>
              <a:rPr lang="nl-BE" dirty="0"/>
              <a:t> </a:t>
            </a:r>
            <a:r>
              <a:rPr lang="nl-BE" dirty="0" err="1"/>
              <a:t>phase</a:t>
            </a:r>
            <a:r>
              <a:rPr lang="nl-BE" dirty="0"/>
              <a:t>:</a:t>
            </a:r>
            <a:br>
              <a:rPr lang="nl-BE" dirty="0"/>
            </a:br>
            <a:endParaRPr lang="nl-BE" dirty="0"/>
          </a:p>
        </p:txBody>
      </p:sp>
      <p:sp>
        <p:nvSpPr>
          <p:cNvPr id="3" name="Tijdelijke aanduiding voor inhoud 2">
            <a:extLst>
              <a:ext uri="{FF2B5EF4-FFF2-40B4-BE49-F238E27FC236}">
                <a16:creationId xmlns:a16="http://schemas.microsoft.com/office/drawing/2014/main" id="{DF41A8E8-C590-197A-C0F5-AD5C7D16236B}"/>
              </a:ext>
            </a:extLst>
          </p:cNvPr>
          <p:cNvSpPr>
            <a:spLocks noGrp="1"/>
          </p:cNvSpPr>
          <p:nvPr>
            <p:ph idx="1"/>
          </p:nvPr>
        </p:nvSpPr>
        <p:spPr/>
        <p:txBody>
          <a:bodyPr/>
          <a:lstStyle/>
          <a:p>
            <a:r>
              <a:rPr lang="nl-BE" b="1" dirty="0">
                <a:solidFill>
                  <a:srgbClr val="FF0000"/>
                </a:solidFill>
              </a:rPr>
              <a:t>Develop a </a:t>
            </a:r>
            <a:r>
              <a:rPr lang="nl-BE" b="1" dirty="0" err="1">
                <a:solidFill>
                  <a:srgbClr val="FF0000"/>
                </a:solidFill>
              </a:rPr>
              <a:t>good</a:t>
            </a:r>
            <a:r>
              <a:rPr lang="nl-BE" b="1" dirty="0">
                <a:solidFill>
                  <a:srgbClr val="FF0000"/>
                </a:solidFill>
              </a:rPr>
              <a:t> </a:t>
            </a:r>
            <a:r>
              <a:rPr lang="nl-BE" b="1" dirty="0" err="1">
                <a:solidFill>
                  <a:srgbClr val="FF0000"/>
                </a:solidFill>
              </a:rPr>
              <a:t>social</a:t>
            </a:r>
            <a:r>
              <a:rPr lang="nl-BE" b="1" dirty="0">
                <a:solidFill>
                  <a:srgbClr val="FF0000"/>
                </a:solidFill>
              </a:rPr>
              <a:t> </a:t>
            </a:r>
            <a:r>
              <a:rPr lang="nl-BE" b="1" dirty="0" err="1">
                <a:solidFill>
                  <a:srgbClr val="FF0000"/>
                </a:solidFill>
              </a:rPr>
              <a:t>and</a:t>
            </a:r>
            <a:r>
              <a:rPr lang="nl-BE" b="1" dirty="0">
                <a:solidFill>
                  <a:srgbClr val="FF0000"/>
                </a:solidFill>
              </a:rPr>
              <a:t> support </a:t>
            </a:r>
            <a:r>
              <a:rPr lang="nl-BE" b="1" dirty="0" err="1">
                <a:solidFill>
                  <a:srgbClr val="FF0000"/>
                </a:solidFill>
              </a:rPr>
              <a:t>network</a:t>
            </a:r>
            <a:endParaRPr lang="nl-BE" b="1" dirty="0">
              <a:solidFill>
                <a:srgbClr val="FF0000"/>
              </a:solidFill>
            </a:endParaRPr>
          </a:p>
          <a:p>
            <a:endParaRPr lang="nl-BE" i="1" dirty="0"/>
          </a:p>
          <a:p>
            <a:r>
              <a:rPr lang="nl-BE" i="1" dirty="0" err="1"/>
              <a:t>Traumatised</a:t>
            </a:r>
            <a:r>
              <a:rPr lang="nl-BE" i="1" dirty="0"/>
              <a:t> </a:t>
            </a:r>
            <a:r>
              <a:rPr lang="nl-BE" i="1" dirty="0" err="1"/>
              <a:t>people</a:t>
            </a:r>
            <a:r>
              <a:rPr lang="nl-BE" i="1" dirty="0"/>
              <a:t> get </a:t>
            </a:r>
            <a:r>
              <a:rPr lang="nl-BE" i="1" dirty="0" err="1"/>
              <a:t>only</a:t>
            </a:r>
            <a:r>
              <a:rPr lang="nl-BE" i="1" dirty="0"/>
              <a:t> </a:t>
            </a:r>
            <a:r>
              <a:rPr lang="nl-BE" i="1" dirty="0" err="1"/>
              <a:t>better</a:t>
            </a:r>
            <a:r>
              <a:rPr lang="nl-BE" i="1" dirty="0"/>
              <a:t> in </a:t>
            </a:r>
            <a:r>
              <a:rPr lang="nl-BE" i="1" dirty="0" err="1"/>
              <a:t>the</a:t>
            </a:r>
            <a:r>
              <a:rPr lang="nl-BE" i="1" dirty="0"/>
              <a:t> context of save </a:t>
            </a:r>
            <a:r>
              <a:rPr lang="nl-BE" i="1" dirty="0" err="1"/>
              <a:t>relationships</a:t>
            </a:r>
            <a:endParaRPr lang="nl-BE" i="1" dirty="0"/>
          </a:p>
          <a:p>
            <a:r>
              <a:rPr lang="nl-BE" i="1" dirty="0" err="1"/>
              <a:t>Traumatic</a:t>
            </a:r>
            <a:r>
              <a:rPr lang="nl-BE" i="1" dirty="0"/>
              <a:t> </a:t>
            </a:r>
            <a:r>
              <a:rPr lang="nl-BE" i="1" dirty="0" err="1"/>
              <a:t>experiences</a:t>
            </a:r>
            <a:r>
              <a:rPr lang="nl-BE" i="1" dirty="0"/>
              <a:t> are a big </a:t>
            </a:r>
            <a:r>
              <a:rPr lang="nl-BE" i="1" dirty="0" err="1"/>
              <a:t>challenge</a:t>
            </a:r>
            <a:r>
              <a:rPr lang="nl-BE" i="1" dirty="0"/>
              <a:t> </a:t>
            </a:r>
            <a:r>
              <a:rPr lang="nl-BE" i="1" dirty="0" err="1"/>
              <a:t>for</a:t>
            </a:r>
            <a:r>
              <a:rPr lang="nl-BE" i="1" dirty="0"/>
              <a:t> </a:t>
            </a:r>
            <a:r>
              <a:rPr lang="nl-BE" i="1" dirty="0" err="1"/>
              <a:t>the</a:t>
            </a:r>
            <a:r>
              <a:rPr lang="nl-BE" i="1" dirty="0"/>
              <a:t> </a:t>
            </a:r>
            <a:r>
              <a:rPr lang="nl-BE" i="1" dirty="0" err="1"/>
              <a:t>deveopment</a:t>
            </a:r>
            <a:r>
              <a:rPr lang="nl-BE" i="1" dirty="0"/>
              <a:t> of </a:t>
            </a:r>
            <a:r>
              <a:rPr lang="nl-BE" i="1" dirty="0" err="1"/>
              <a:t>the</a:t>
            </a:r>
            <a:r>
              <a:rPr lang="nl-BE" i="1" dirty="0"/>
              <a:t> </a:t>
            </a:r>
            <a:r>
              <a:rPr lang="nl-BE" i="1" dirty="0" err="1"/>
              <a:t>therapeutic</a:t>
            </a:r>
            <a:r>
              <a:rPr lang="nl-BE" i="1" dirty="0"/>
              <a:t> </a:t>
            </a:r>
            <a:r>
              <a:rPr lang="nl-BE" i="1" dirty="0" err="1"/>
              <a:t>alliance</a:t>
            </a:r>
            <a:endParaRPr lang="nl-BE" i="1" dirty="0"/>
          </a:p>
          <a:p>
            <a:r>
              <a:rPr lang="nl-BE" i="1" dirty="0"/>
              <a:t>My </a:t>
            </a:r>
            <a:r>
              <a:rPr lang="nl-BE" i="1" dirty="0" err="1"/>
              <a:t>suggestion</a:t>
            </a:r>
            <a:r>
              <a:rPr lang="nl-BE" i="1" dirty="0"/>
              <a:t> : </a:t>
            </a:r>
            <a:r>
              <a:rPr lang="nl-BE" i="1" dirty="0" err="1"/>
              <a:t>evaluate</a:t>
            </a:r>
            <a:r>
              <a:rPr lang="nl-BE" i="1" dirty="0"/>
              <a:t> </a:t>
            </a:r>
            <a:r>
              <a:rPr lang="nl-BE" i="1" dirty="0" err="1"/>
              <a:t>every</a:t>
            </a:r>
            <a:r>
              <a:rPr lang="nl-BE" i="1" dirty="0"/>
              <a:t> </a:t>
            </a:r>
            <a:r>
              <a:rPr lang="nl-BE" i="1" dirty="0" err="1"/>
              <a:t>session</a:t>
            </a:r>
            <a:r>
              <a:rPr lang="nl-BE" i="1" dirty="0"/>
              <a:t> </a:t>
            </a:r>
            <a:r>
              <a:rPr lang="nl-BE" i="1" dirty="0" err="1"/>
              <a:t>by</a:t>
            </a:r>
            <a:r>
              <a:rPr lang="nl-BE" i="1" dirty="0"/>
              <a:t> means of </a:t>
            </a:r>
            <a:r>
              <a:rPr lang="nl-BE" i="1" dirty="0" err="1"/>
              <a:t>the</a:t>
            </a:r>
            <a:r>
              <a:rPr lang="nl-BE" i="1" dirty="0"/>
              <a:t> </a:t>
            </a:r>
            <a:r>
              <a:rPr lang="nl-BE" i="1" dirty="0" err="1"/>
              <a:t>session</a:t>
            </a:r>
            <a:r>
              <a:rPr lang="nl-BE" i="1" dirty="0"/>
              <a:t> rating </a:t>
            </a:r>
            <a:r>
              <a:rPr lang="nl-BE" i="1" dirty="0" err="1"/>
              <a:t>scale</a:t>
            </a:r>
            <a:endParaRPr lang="nl-BE" i="1" dirty="0"/>
          </a:p>
          <a:p>
            <a:endParaRPr lang="nl-BE" b="1" dirty="0">
              <a:solidFill>
                <a:srgbClr val="FF0000"/>
              </a:solidFill>
            </a:endParaRPr>
          </a:p>
          <a:p>
            <a:r>
              <a:rPr lang="nl-BE" b="1" dirty="0" err="1">
                <a:solidFill>
                  <a:srgbClr val="FF0000"/>
                </a:solidFill>
              </a:rPr>
              <a:t>Include</a:t>
            </a:r>
            <a:r>
              <a:rPr lang="nl-BE" b="1" dirty="0">
                <a:solidFill>
                  <a:srgbClr val="FF0000"/>
                </a:solidFill>
              </a:rPr>
              <a:t> </a:t>
            </a:r>
            <a:r>
              <a:rPr lang="nl-BE" b="1" dirty="0" err="1">
                <a:solidFill>
                  <a:srgbClr val="FF0000"/>
                </a:solidFill>
              </a:rPr>
              <a:t>some</a:t>
            </a:r>
            <a:r>
              <a:rPr lang="nl-BE" b="1" dirty="0">
                <a:solidFill>
                  <a:srgbClr val="FF0000"/>
                </a:solidFill>
              </a:rPr>
              <a:t> body </a:t>
            </a:r>
            <a:r>
              <a:rPr lang="nl-BE" b="1" dirty="0" err="1">
                <a:solidFill>
                  <a:srgbClr val="FF0000"/>
                </a:solidFill>
              </a:rPr>
              <a:t>work</a:t>
            </a:r>
            <a:r>
              <a:rPr lang="nl-BE" b="1" dirty="0">
                <a:solidFill>
                  <a:srgbClr val="FF0000"/>
                </a:solidFill>
              </a:rPr>
              <a:t>/massage/</a:t>
            </a:r>
            <a:r>
              <a:rPr lang="nl-BE" b="1" dirty="0" err="1">
                <a:solidFill>
                  <a:srgbClr val="FF0000"/>
                </a:solidFill>
              </a:rPr>
              <a:t>acupuncture</a:t>
            </a:r>
            <a:r>
              <a:rPr lang="nl-BE" b="1" dirty="0">
                <a:solidFill>
                  <a:srgbClr val="FF0000"/>
                </a:solidFill>
              </a:rPr>
              <a:t> in </a:t>
            </a:r>
            <a:r>
              <a:rPr lang="nl-BE" b="1" dirty="0" err="1">
                <a:solidFill>
                  <a:srgbClr val="FF0000"/>
                </a:solidFill>
              </a:rPr>
              <a:t>the</a:t>
            </a:r>
            <a:r>
              <a:rPr lang="nl-BE" b="1" dirty="0">
                <a:solidFill>
                  <a:srgbClr val="FF0000"/>
                </a:solidFill>
              </a:rPr>
              <a:t> </a:t>
            </a:r>
            <a:r>
              <a:rPr lang="nl-BE" b="1" dirty="0" err="1">
                <a:solidFill>
                  <a:srgbClr val="FF0000"/>
                </a:solidFill>
              </a:rPr>
              <a:t>therapeutic</a:t>
            </a:r>
            <a:r>
              <a:rPr lang="nl-BE" b="1" dirty="0">
                <a:solidFill>
                  <a:srgbClr val="FF0000"/>
                </a:solidFill>
              </a:rPr>
              <a:t> treatment</a:t>
            </a:r>
          </a:p>
          <a:p>
            <a:endParaRPr lang="nl-BE" dirty="0"/>
          </a:p>
        </p:txBody>
      </p:sp>
    </p:spTree>
    <p:extLst>
      <p:ext uri="{BB962C8B-B14F-4D97-AF65-F5344CB8AC3E}">
        <p14:creationId xmlns:p14="http://schemas.microsoft.com/office/powerpoint/2010/main" val="842137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nl-BE" sz="2800" dirty="0">
                <a:solidFill>
                  <a:schemeClr val="accent2"/>
                </a:solidFill>
                <a:latin typeface="Calibri" panose="020F0502020204030204" pitchFamily="34" charset="0"/>
              </a:rPr>
              <a:t>Session Rating Scale (SRS V.3.0)</a:t>
            </a:r>
            <a:br>
              <a:rPr lang="en-US" altLang="nl-BE" sz="2800" dirty="0">
                <a:solidFill>
                  <a:schemeClr val="accent2"/>
                </a:solidFill>
                <a:latin typeface="Calibri" panose="020F0502020204030204" pitchFamily="34" charset="0"/>
              </a:rPr>
            </a:br>
            <a:r>
              <a:rPr lang="en-US" altLang="nl-BE" sz="2000" dirty="0">
                <a:solidFill>
                  <a:schemeClr val="accent2"/>
                </a:solidFill>
                <a:latin typeface="Calibri" panose="020F0502020204030204" pitchFamily="34" charset="0"/>
              </a:rPr>
              <a:t>(© 2002, Scott D. Miller, Barry L. Duncan, &amp; Lynn Johnson)</a:t>
            </a:r>
            <a:endParaRPr lang="fr-BE" altLang="nl-BE" sz="2000" dirty="0">
              <a:solidFill>
                <a:schemeClr val="accent2"/>
              </a:solidFill>
              <a:latin typeface="Calibri" panose="020F0502020204030204" pitchFamily="34" charset="0"/>
            </a:endParaRPr>
          </a:p>
        </p:txBody>
      </p:sp>
      <p:sp>
        <p:nvSpPr>
          <p:cNvPr id="37891" name="Rectangle 3"/>
          <p:cNvSpPr>
            <a:spLocks noGrp="1" noChangeArrowheads="1"/>
          </p:cNvSpPr>
          <p:nvPr>
            <p:ph type="body" idx="4294967295"/>
          </p:nvPr>
        </p:nvSpPr>
        <p:spPr>
          <a:xfrm>
            <a:off x="709126" y="1255551"/>
            <a:ext cx="8229600" cy="4525963"/>
          </a:xfrm>
        </p:spPr>
        <p:txBody>
          <a:bodyPr>
            <a:noAutofit/>
          </a:bodyPr>
          <a:lstStyle/>
          <a:p>
            <a:pPr eaLnBrk="1" hangingPunct="1">
              <a:lnSpc>
                <a:spcPct val="80000"/>
              </a:lnSpc>
            </a:pPr>
            <a:r>
              <a:rPr lang="en-US" altLang="nl-BE" sz="1600" b="1" dirty="0">
                <a:solidFill>
                  <a:srgbClr val="FF0000"/>
                </a:solidFill>
              </a:rPr>
              <a:t>Relationship</a:t>
            </a:r>
          </a:p>
          <a:p>
            <a:pPr eaLnBrk="1" hangingPunct="1">
              <a:lnSpc>
                <a:spcPct val="80000"/>
              </a:lnSpc>
            </a:pPr>
            <a:r>
              <a:rPr lang="en-US" altLang="nl-BE" sz="1600" dirty="0"/>
              <a:t>I did not feel heard, understood, and respected.</a:t>
            </a:r>
          </a:p>
          <a:p>
            <a:pPr eaLnBrk="1" hangingPunct="1">
              <a:lnSpc>
                <a:spcPct val="80000"/>
              </a:lnSpc>
            </a:pPr>
            <a:r>
              <a:rPr lang="en-US" altLang="nl-BE" sz="1600" dirty="0"/>
              <a:t>I felt heard, understood, and respected.</a:t>
            </a:r>
            <a:endParaRPr lang="nl-NL" altLang="nl-BE" sz="1600" dirty="0"/>
          </a:p>
          <a:p>
            <a:pPr eaLnBrk="1" hangingPunct="1">
              <a:lnSpc>
                <a:spcPct val="80000"/>
              </a:lnSpc>
            </a:pPr>
            <a:br>
              <a:rPr lang="nl-NL" altLang="nl-BE" sz="1600" dirty="0"/>
            </a:br>
            <a:r>
              <a:rPr lang="en-US" altLang="nl-BE" sz="1600" dirty="0"/>
              <a:t>I-------------------------------------------------------------------------I</a:t>
            </a:r>
            <a:endParaRPr lang="nl-NL" altLang="nl-BE" sz="1600" dirty="0"/>
          </a:p>
          <a:p>
            <a:pPr eaLnBrk="1" hangingPunct="1">
              <a:lnSpc>
                <a:spcPct val="80000"/>
              </a:lnSpc>
            </a:pPr>
            <a:r>
              <a:rPr lang="en-US" altLang="nl-BE" sz="1600" b="1" dirty="0">
                <a:solidFill>
                  <a:srgbClr val="FF0000"/>
                </a:solidFill>
              </a:rPr>
              <a:t>Goals and Topics </a:t>
            </a:r>
            <a:endParaRPr lang="en-US" altLang="nl-BE" sz="1600" dirty="0">
              <a:solidFill>
                <a:srgbClr val="FF0000"/>
              </a:solidFill>
            </a:endParaRPr>
          </a:p>
          <a:p>
            <a:pPr eaLnBrk="1" hangingPunct="1">
              <a:lnSpc>
                <a:spcPct val="80000"/>
              </a:lnSpc>
            </a:pPr>
            <a:r>
              <a:rPr lang="en-US" altLang="nl-BE" sz="1600" dirty="0"/>
              <a:t>We did </a:t>
            </a:r>
            <a:r>
              <a:rPr lang="en-US" altLang="nl-BE" sz="1600" i="1" dirty="0"/>
              <a:t>not</a:t>
            </a:r>
            <a:r>
              <a:rPr lang="en-US" altLang="nl-BE" sz="1600" dirty="0"/>
              <a:t> work on or talk about what I wanted to work on and talk about.</a:t>
            </a:r>
          </a:p>
          <a:p>
            <a:pPr eaLnBrk="1" hangingPunct="1">
              <a:lnSpc>
                <a:spcPct val="80000"/>
              </a:lnSpc>
            </a:pPr>
            <a:r>
              <a:rPr lang="en-US" altLang="nl-BE" sz="1600" dirty="0"/>
              <a:t>We worked on and talked about what I wanted to work on and talk about.</a:t>
            </a:r>
            <a:endParaRPr lang="nl-NL" altLang="nl-BE" sz="1600" dirty="0"/>
          </a:p>
          <a:p>
            <a:pPr eaLnBrk="1" hangingPunct="1">
              <a:lnSpc>
                <a:spcPct val="80000"/>
              </a:lnSpc>
            </a:pPr>
            <a:br>
              <a:rPr lang="nl-NL" altLang="nl-BE" sz="1600" dirty="0"/>
            </a:br>
            <a:r>
              <a:rPr lang="en-US" altLang="nl-BE" sz="1600" dirty="0"/>
              <a:t>I------------------------------------------------------------------------I</a:t>
            </a:r>
            <a:endParaRPr lang="nl-NL" altLang="nl-BE" sz="1600" dirty="0"/>
          </a:p>
          <a:p>
            <a:pPr eaLnBrk="1" hangingPunct="1">
              <a:lnSpc>
                <a:spcPct val="80000"/>
              </a:lnSpc>
            </a:pPr>
            <a:r>
              <a:rPr lang="en-US" altLang="nl-BE" sz="1600" b="1" dirty="0">
                <a:solidFill>
                  <a:srgbClr val="FF0000"/>
                </a:solidFill>
              </a:rPr>
              <a:t>Approach or Method</a:t>
            </a:r>
            <a:endParaRPr lang="en-US" altLang="nl-BE" sz="1600" dirty="0">
              <a:solidFill>
                <a:srgbClr val="FF0000"/>
              </a:solidFill>
            </a:endParaRPr>
          </a:p>
          <a:p>
            <a:pPr eaLnBrk="1" hangingPunct="1">
              <a:lnSpc>
                <a:spcPct val="80000"/>
              </a:lnSpc>
            </a:pPr>
            <a:r>
              <a:rPr lang="en-US" altLang="nl-BE" sz="1600" dirty="0"/>
              <a:t>The therapist’s approach is not a good fit for me.</a:t>
            </a:r>
          </a:p>
          <a:p>
            <a:pPr eaLnBrk="1" hangingPunct="1">
              <a:lnSpc>
                <a:spcPct val="80000"/>
              </a:lnSpc>
            </a:pPr>
            <a:r>
              <a:rPr lang="en-US" altLang="nl-BE" sz="1600" dirty="0"/>
              <a:t>The therapist’s approach is a good fit for me.</a:t>
            </a:r>
            <a:endParaRPr lang="nl-NL" altLang="nl-BE" sz="1600" dirty="0"/>
          </a:p>
          <a:p>
            <a:pPr eaLnBrk="1" hangingPunct="1">
              <a:lnSpc>
                <a:spcPct val="80000"/>
              </a:lnSpc>
            </a:pPr>
            <a:br>
              <a:rPr lang="nl-NL" altLang="nl-BE" sz="1600" dirty="0"/>
            </a:br>
            <a:r>
              <a:rPr lang="en-US" altLang="nl-BE" sz="1600" dirty="0"/>
              <a:t>I-------------------------------------------------------------------------I</a:t>
            </a:r>
            <a:endParaRPr lang="nl-NL" altLang="nl-BE" sz="1600" dirty="0"/>
          </a:p>
          <a:p>
            <a:pPr eaLnBrk="1" hangingPunct="1">
              <a:lnSpc>
                <a:spcPct val="80000"/>
              </a:lnSpc>
            </a:pPr>
            <a:r>
              <a:rPr lang="en-US" altLang="nl-BE" sz="1600" b="1" dirty="0">
                <a:solidFill>
                  <a:srgbClr val="FF0000"/>
                </a:solidFill>
              </a:rPr>
              <a:t>Overall</a:t>
            </a:r>
            <a:endParaRPr lang="en-US" altLang="nl-BE" sz="1600" dirty="0">
              <a:solidFill>
                <a:srgbClr val="FF0000"/>
              </a:solidFill>
            </a:endParaRPr>
          </a:p>
          <a:p>
            <a:pPr eaLnBrk="1" hangingPunct="1">
              <a:lnSpc>
                <a:spcPct val="80000"/>
              </a:lnSpc>
            </a:pPr>
            <a:r>
              <a:rPr lang="en-US" altLang="nl-BE" sz="1600" dirty="0"/>
              <a:t>There was something missing in the session today.</a:t>
            </a:r>
          </a:p>
          <a:p>
            <a:pPr eaLnBrk="1" hangingPunct="1">
              <a:lnSpc>
                <a:spcPct val="80000"/>
              </a:lnSpc>
            </a:pPr>
            <a:r>
              <a:rPr lang="en-US" altLang="nl-BE" sz="1600" dirty="0"/>
              <a:t>Overall, today’s session was right for me.</a:t>
            </a:r>
            <a:endParaRPr lang="nl-NL" altLang="nl-BE" sz="1600" dirty="0"/>
          </a:p>
          <a:p>
            <a:pPr eaLnBrk="1" hangingPunct="1">
              <a:lnSpc>
                <a:spcPct val="80000"/>
              </a:lnSpc>
            </a:pPr>
            <a:br>
              <a:rPr lang="nl-NL" altLang="nl-BE" sz="1600" dirty="0"/>
            </a:br>
            <a:r>
              <a:rPr lang="en-US" altLang="nl-BE" sz="1600" dirty="0"/>
              <a:t>I------------------------------------------------------------------------I</a:t>
            </a:r>
            <a:endParaRPr lang="nl-NL" altLang="nl-BE" sz="1600" dirty="0"/>
          </a:p>
        </p:txBody>
      </p:sp>
    </p:spTree>
    <p:extLst>
      <p:ext uri="{BB962C8B-B14F-4D97-AF65-F5344CB8AC3E}">
        <p14:creationId xmlns:p14="http://schemas.microsoft.com/office/powerpoint/2010/main" val="325920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fade">
                                      <p:cBhvr>
                                        <p:cTn id="12" dur="20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fade">
                                      <p:cBhvr>
                                        <p:cTn id="17" dur="2000"/>
                                        <p:tgtEl>
                                          <p:spTgt spid="37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fade">
                                      <p:cBhvr>
                                        <p:cTn id="22" dur="2000"/>
                                        <p:tgtEl>
                                          <p:spTgt spid="378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fade">
                                      <p:cBhvr>
                                        <p:cTn id="27" dur="2000"/>
                                        <p:tgtEl>
                                          <p:spTgt spid="378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1">
                                            <p:txEl>
                                              <p:pRg st="4" end="4"/>
                                            </p:txEl>
                                          </p:spTgt>
                                        </p:tgtEl>
                                        <p:attrNameLst>
                                          <p:attrName>style.visibility</p:attrName>
                                        </p:attrNameLst>
                                      </p:cBhvr>
                                      <p:to>
                                        <p:strVal val="visible"/>
                                      </p:to>
                                    </p:set>
                                    <p:animEffect transition="in" filter="fade">
                                      <p:cBhvr>
                                        <p:cTn id="32" dur="2000"/>
                                        <p:tgtEl>
                                          <p:spTgt spid="378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Effect transition="in" filter="fade">
                                      <p:cBhvr>
                                        <p:cTn id="37" dur="2000"/>
                                        <p:tgtEl>
                                          <p:spTgt spid="378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891">
                                            <p:txEl>
                                              <p:pRg st="6" end="6"/>
                                            </p:txEl>
                                          </p:spTgt>
                                        </p:tgtEl>
                                        <p:attrNameLst>
                                          <p:attrName>style.visibility</p:attrName>
                                        </p:attrNameLst>
                                      </p:cBhvr>
                                      <p:to>
                                        <p:strVal val="visible"/>
                                      </p:to>
                                    </p:set>
                                    <p:animEffect transition="in" filter="fade">
                                      <p:cBhvr>
                                        <p:cTn id="42" dur="2000"/>
                                        <p:tgtEl>
                                          <p:spTgt spid="3789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891">
                                            <p:txEl>
                                              <p:pRg st="7" end="7"/>
                                            </p:txEl>
                                          </p:spTgt>
                                        </p:tgtEl>
                                        <p:attrNameLst>
                                          <p:attrName>style.visibility</p:attrName>
                                        </p:attrNameLst>
                                      </p:cBhvr>
                                      <p:to>
                                        <p:strVal val="visible"/>
                                      </p:to>
                                    </p:set>
                                    <p:animEffect transition="in" filter="fade">
                                      <p:cBhvr>
                                        <p:cTn id="47" dur="2000"/>
                                        <p:tgtEl>
                                          <p:spTgt spid="3789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891">
                                            <p:txEl>
                                              <p:pRg st="8" end="8"/>
                                            </p:txEl>
                                          </p:spTgt>
                                        </p:tgtEl>
                                        <p:attrNameLst>
                                          <p:attrName>style.visibility</p:attrName>
                                        </p:attrNameLst>
                                      </p:cBhvr>
                                      <p:to>
                                        <p:strVal val="visible"/>
                                      </p:to>
                                    </p:set>
                                    <p:animEffect transition="in" filter="fade">
                                      <p:cBhvr>
                                        <p:cTn id="52" dur="2000"/>
                                        <p:tgtEl>
                                          <p:spTgt spid="3789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891">
                                            <p:txEl>
                                              <p:pRg st="9" end="9"/>
                                            </p:txEl>
                                          </p:spTgt>
                                        </p:tgtEl>
                                        <p:attrNameLst>
                                          <p:attrName>style.visibility</p:attrName>
                                        </p:attrNameLst>
                                      </p:cBhvr>
                                      <p:to>
                                        <p:strVal val="visible"/>
                                      </p:to>
                                    </p:set>
                                    <p:animEffect transition="in" filter="fade">
                                      <p:cBhvr>
                                        <p:cTn id="57" dur="2000"/>
                                        <p:tgtEl>
                                          <p:spTgt spid="3789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891">
                                            <p:txEl>
                                              <p:pRg st="10" end="10"/>
                                            </p:txEl>
                                          </p:spTgt>
                                        </p:tgtEl>
                                        <p:attrNameLst>
                                          <p:attrName>style.visibility</p:attrName>
                                        </p:attrNameLst>
                                      </p:cBhvr>
                                      <p:to>
                                        <p:strVal val="visible"/>
                                      </p:to>
                                    </p:set>
                                    <p:animEffect transition="in" filter="fade">
                                      <p:cBhvr>
                                        <p:cTn id="62" dur="2000"/>
                                        <p:tgtEl>
                                          <p:spTgt spid="3789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891">
                                            <p:txEl>
                                              <p:pRg st="11" end="11"/>
                                            </p:txEl>
                                          </p:spTgt>
                                        </p:tgtEl>
                                        <p:attrNameLst>
                                          <p:attrName>style.visibility</p:attrName>
                                        </p:attrNameLst>
                                      </p:cBhvr>
                                      <p:to>
                                        <p:strVal val="visible"/>
                                      </p:to>
                                    </p:set>
                                    <p:animEffect transition="in" filter="fade">
                                      <p:cBhvr>
                                        <p:cTn id="67" dur="2000"/>
                                        <p:tgtEl>
                                          <p:spTgt spid="37891">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7891">
                                            <p:txEl>
                                              <p:pRg st="12" end="12"/>
                                            </p:txEl>
                                          </p:spTgt>
                                        </p:tgtEl>
                                        <p:attrNameLst>
                                          <p:attrName>style.visibility</p:attrName>
                                        </p:attrNameLst>
                                      </p:cBhvr>
                                      <p:to>
                                        <p:strVal val="visible"/>
                                      </p:to>
                                    </p:set>
                                    <p:animEffect transition="in" filter="fade">
                                      <p:cBhvr>
                                        <p:cTn id="72" dur="2000"/>
                                        <p:tgtEl>
                                          <p:spTgt spid="37891">
                                            <p:txEl>
                                              <p:pRg st="12" end="1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891">
                                            <p:txEl>
                                              <p:pRg st="13" end="13"/>
                                            </p:txEl>
                                          </p:spTgt>
                                        </p:tgtEl>
                                        <p:attrNameLst>
                                          <p:attrName>style.visibility</p:attrName>
                                        </p:attrNameLst>
                                      </p:cBhvr>
                                      <p:to>
                                        <p:strVal val="visible"/>
                                      </p:to>
                                    </p:set>
                                    <p:animEffect transition="in" filter="fade">
                                      <p:cBhvr>
                                        <p:cTn id="77" dur="2000"/>
                                        <p:tgtEl>
                                          <p:spTgt spid="37891">
                                            <p:txEl>
                                              <p:pRg st="13" end="1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891">
                                            <p:txEl>
                                              <p:pRg st="14" end="14"/>
                                            </p:txEl>
                                          </p:spTgt>
                                        </p:tgtEl>
                                        <p:attrNameLst>
                                          <p:attrName>style.visibility</p:attrName>
                                        </p:attrNameLst>
                                      </p:cBhvr>
                                      <p:to>
                                        <p:strVal val="visible"/>
                                      </p:to>
                                    </p:set>
                                    <p:animEffect transition="in" filter="fade">
                                      <p:cBhvr>
                                        <p:cTn id="82" dur="2000"/>
                                        <p:tgtEl>
                                          <p:spTgt spid="37891">
                                            <p:txEl>
                                              <p:pRg st="14" end="14"/>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7891">
                                            <p:txEl>
                                              <p:pRg st="15" end="15"/>
                                            </p:txEl>
                                          </p:spTgt>
                                        </p:tgtEl>
                                        <p:attrNameLst>
                                          <p:attrName>style.visibility</p:attrName>
                                        </p:attrNameLst>
                                      </p:cBhvr>
                                      <p:to>
                                        <p:strVal val="visible"/>
                                      </p:to>
                                    </p:set>
                                    <p:animEffect transition="in" filter="fade">
                                      <p:cBhvr>
                                        <p:cTn id="87" dur="2000"/>
                                        <p:tgtEl>
                                          <p:spTgt spid="3789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inhoud 2"/>
          <p:cNvSpPr>
            <a:spLocks noGrp="1"/>
          </p:cNvSpPr>
          <p:nvPr>
            <p:ph idx="1"/>
          </p:nvPr>
        </p:nvSpPr>
        <p:spPr>
          <a:xfrm>
            <a:off x="428625" y="1004888"/>
            <a:ext cx="8229600" cy="4525962"/>
          </a:xfrm>
        </p:spPr>
        <p:txBody>
          <a:bodyPr>
            <a:normAutofit lnSpcReduction="10000"/>
          </a:bodyPr>
          <a:lstStyle/>
          <a:p>
            <a:pPr eaLnBrk="1" hangingPunct="1"/>
            <a:r>
              <a:rPr lang="nl-BE" altLang="nl-BE" sz="2800" dirty="0"/>
              <a:t>More </a:t>
            </a:r>
            <a:r>
              <a:rPr lang="nl-BE" altLang="nl-BE" sz="2800" dirty="0" err="1"/>
              <a:t>patients</a:t>
            </a:r>
            <a:r>
              <a:rPr lang="nl-BE" altLang="nl-BE" sz="2800" dirty="0"/>
              <a:t> </a:t>
            </a:r>
            <a:r>
              <a:rPr lang="nl-BE" altLang="nl-BE" sz="2800" dirty="0" err="1"/>
              <a:t>with</a:t>
            </a:r>
            <a:r>
              <a:rPr lang="nl-BE" altLang="nl-BE" sz="2800" dirty="0"/>
              <a:t> severe trauma in </a:t>
            </a:r>
            <a:r>
              <a:rPr lang="nl-BE" altLang="nl-BE" sz="2800" dirty="0" err="1"/>
              <a:t>residential</a:t>
            </a:r>
            <a:r>
              <a:rPr lang="nl-BE" altLang="nl-BE" sz="2800" dirty="0"/>
              <a:t> setting</a:t>
            </a:r>
          </a:p>
          <a:p>
            <a:pPr eaLnBrk="1" hangingPunct="1"/>
            <a:r>
              <a:rPr lang="nl-BE" altLang="nl-BE" sz="2800" dirty="0" err="1"/>
              <a:t>Often</a:t>
            </a:r>
            <a:r>
              <a:rPr lang="nl-BE" altLang="nl-BE" sz="2800" dirty="0"/>
              <a:t> long </a:t>
            </a:r>
            <a:r>
              <a:rPr lang="nl-BE" altLang="nl-BE" sz="2800" dirty="0" err="1"/>
              <a:t>duration</a:t>
            </a:r>
            <a:r>
              <a:rPr lang="nl-BE" altLang="nl-BE" sz="2800" dirty="0"/>
              <a:t> of ilness </a:t>
            </a:r>
            <a:r>
              <a:rPr lang="nl-BE" altLang="nl-BE" sz="2800" dirty="0" err="1"/>
              <a:t>with</a:t>
            </a:r>
            <a:r>
              <a:rPr lang="nl-BE" altLang="nl-BE" sz="2800" dirty="0"/>
              <a:t> </a:t>
            </a:r>
            <a:r>
              <a:rPr lang="nl-BE" altLang="nl-BE" sz="2800" dirty="0" err="1"/>
              <a:t>many</a:t>
            </a:r>
            <a:r>
              <a:rPr lang="nl-BE" altLang="nl-BE" sz="2800" dirty="0"/>
              <a:t> </a:t>
            </a:r>
            <a:r>
              <a:rPr lang="nl-BE" altLang="nl-BE" sz="2800" dirty="0" err="1"/>
              <a:t>hospitalizations</a:t>
            </a:r>
            <a:endParaRPr lang="nl-BE" altLang="nl-BE" sz="2800" dirty="0"/>
          </a:p>
          <a:p>
            <a:pPr eaLnBrk="1" hangingPunct="1"/>
            <a:r>
              <a:rPr lang="nl-BE" altLang="nl-BE" sz="2800" dirty="0"/>
              <a:t>Family background of the patient: how to  distance or </a:t>
            </a:r>
            <a:r>
              <a:rPr lang="nl-BE" altLang="nl-BE" sz="2800" dirty="0" err="1"/>
              <a:t>collaborate</a:t>
            </a:r>
            <a:r>
              <a:rPr lang="nl-BE" altLang="nl-BE" sz="2800" dirty="0"/>
              <a:t>?</a:t>
            </a:r>
          </a:p>
          <a:p>
            <a:pPr eaLnBrk="1" hangingPunct="1"/>
            <a:r>
              <a:rPr lang="nl-BE" altLang="nl-BE" sz="2800" dirty="0" err="1"/>
              <a:t>Ongoing</a:t>
            </a:r>
            <a:r>
              <a:rPr lang="nl-BE" altLang="nl-BE" sz="2800" dirty="0"/>
              <a:t> </a:t>
            </a:r>
            <a:r>
              <a:rPr lang="nl-BE" altLang="nl-BE" sz="2800" dirty="0" err="1"/>
              <a:t>abuse</a:t>
            </a:r>
            <a:endParaRPr lang="nl-BE" altLang="nl-BE" sz="2800" dirty="0"/>
          </a:p>
          <a:p>
            <a:pPr eaLnBrk="1" hangingPunct="1"/>
            <a:r>
              <a:rPr lang="nl-BE" altLang="nl-BE" sz="2800" dirty="0" err="1"/>
              <a:t>Ongoing</a:t>
            </a:r>
            <a:r>
              <a:rPr lang="nl-BE" altLang="nl-BE" sz="2800" dirty="0"/>
              <a:t> </a:t>
            </a:r>
            <a:r>
              <a:rPr lang="nl-BE" altLang="nl-BE" sz="2800" dirty="0" err="1"/>
              <a:t>self-harming</a:t>
            </a:r>
            <a:r>
              <a:rPr lang="nl-BE" altLang="nl-BE" sz="2800" dirty="0"/>
              <a:t> </a:t>
            </a:r>
            <a:r>
              <a:rPr lang="nl-BE" altLang="nl-BE" sz="2800" dirty="0" err="1"/>
              <a:t>behaviours</a:t>
            </a:r>
            <a:endParaRPr lang="nl-BE" altLang="nl-BE" sz="2800" dirty="0"/>
          </a:p>
          <a:p>
            <a:pPr eaLnBrk="1" hangingPunct="1"/>
            <a:r>
              <a:rPr lang="nl-BE" altLang="nl-BE" sz="2800" dirty="0"/>
              <a:t>Both aspects: eating disorder and PTSD symptoms need our attention: difficult balance </a:t>
            </a:r>
          </a:p>
          <a:p>
            <a:pPr eaLnBrk="1" hangingPunct="1"/>
            <a:r>
              <a:rPr lang="nl-BE" altLang="nl-BE" sz="2800" dirty="0" err="1"/>
              <a:t>Greater</a:t>
            </a:r>
            <a:r>
              <a:rPr lang="nl-BE" altLang="nl-BE" sz="2800" dirty="0"/>
              <a:t> risk </a:t>
            </a:r>
            <a:r>
              <a:rPr lang="nl-BE" altLang="nl-BE" sz="2800" dirty="0" err="1"/>
              <a:t>for</a:t>
            </a:r>
            <a:r>
              <a:rPr lang="nl-BE" altLang="nl-BE" sz="2800" dirty="0"/>
              <a:t> </a:t>
            </a:r>
            <a:r>
              <a:rPr lang="nl-BE" altLang="nl-BE" sz="2800" dirty="0" err="1"/>
              <a:t>revictimization</a:t>
            </a:r>
            <a:r>
              <a:rPr lang="nl-BE" altLang="nl-BE" sz="2800" dirty="0"/>
              <a:t> </a:t>
            </a:r>
            <a:r>
              <a:rPr lang="nl-BE" altLang="nl-BE" sz="2800" dirty="0" err="1"/>
              <a:t>experiences</a:t>
            </a:r>
            <a:endParaRPr lang="nl-BE" altLang="nl-BE" sz="2800" dirty="0"/>
          </a:p>
          <a:p>
            <a:pPr eaLnBrk="1" hangingPunct="1"/>
            <a:endParaRPr lang="nl-NL" altLang="nl-BE" dirty="0"/>
          </a:p>
        </p:txBody>
      </p:sp>
      <p:sp>
        <p:nvSpPr>
          <p:cNvPr id="2" name="Titel 1"/>
          <p:cNvSpPr>
            <a:spLocks noGrp="1"/>
          </p:cNvSpPr>
          <p:nvPr>
            <p:ph type="title"/>
          </p:nvPr>
        </p:nvSpPr>
        <p:spPr/>
        <p:txBody>
          <a:bodyPr>
            <a:normAutofit/>
          </a:bodyPr>
          <a:lstStyle/>
          <a:p>
            <a:pPr eaLnBrk="1" fontAlgn="auto" hangingPunct="1">
              <a:spcAft>
                <a:spcPts val="0"/>
              </a:spcAft>
              <a:defRPr/>
            </a:pPr>
            <a:r>
              <a:rPr lang="nl-BE" dirty="0" err="1">
                <a:solidFill>
                  <a:srgbClr val="14ABE0"/>
                </a:solidFill>
              </a:rPr>
              <a:t>Several</a:t>
            </a:r>
            <a:r>
              <a:rPr lang="nl-BE" dirty="0">
                <a:solidFill>
                  <a:srgbClr val="14ABE0"/>
                </a:solidFill>
              </a:rPr>
              <a:t> </a:t>
            </a:r>
            <a:r>
              <a:rPr lang="nl-BE" dirty="0" err="1">
                <a:solidFill>
                  <a:srgbClr val="14ABE0"/>
                </a:solidFill>
              </a:rPr>
              <a:t>challenges</a:t>
            </a:r>
            <a:br>
              <a:rPr lang="nl-BE" dirty="0"/>
            </a:br>
            <a:endParaRPr lang="nl-NL" dirty="0"/>
          </a:p>
        </p:txBody>
      </p:sp>
    </p:spTree>
    <p:extLst>
      <p:ext uri="{BB962C8B-B14F-4D97-AF65-F5344CB8AC3E}">
        <p14:creationId xmlns:p14="http://schemas.microsoft.com/office/powerpoint/2010/main" val="426468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jdelijke aanduiding voor inhoud 2"/>
          <p:cNvSpPr>
            <a:spLocks noGrp="1"/>
          </p:cNvSpPr>
          <p:nvPr>
            <p:ph idx="1"/>
          </p:nvPr>
        </p:nvSpPr>
        <p:spPr/>
        <p:txBody>
          <a:bodyPr>
            <a:normAutofit/>
          </a:bodyPr>
          <a:lstStyle/>
          <a:p>
            <a:pPr marL="365760" indent="-256032" eaLnBrk="1" fontAlgn="auto" hangingPunct="1">
              <a:spcAft>
                <a:spcPts val="0"/>
              </a:spcAft>
              <a:buFont typeface="Wingdings 3"/>
              <a:buChar char=""/>
              <a:defRPr/>
            </a:pPr>
            <a:endParaRPr lang="nl-BE" dirty="0"/>
          </a:p>
          <a:p>
            <a:pPr marL="365760" indent="-256032" eaLnBrk="1" fontAlgn="auto" hangingPunct="1">
              <a:spcAft>
                <a:spcPts val="0"/>
              </a:spcAft>
              <a:buFont typeface="Wingdings 3"/>
              <a:buChar char=""/>
              <a:defRPr/>
            </a:pPr>
            <a:r>
              <a:rPr lang="nl-BE" sz="3600" b="1" dirty="0" err="1">
                <a:solidFill>
                  <a:srgbClr val="00A2DB"/>
                </a:solidFill>
              </a:rPr>
              <a:t>Phase</a:t>
            </a:r>
            <a:r>
              <a:rPr lang="nl-BE" sz="3600" b="1" dirty="0">
                <a:solidFill>
                  <a:srgbClr val="00A2DB"/>
                </a:solidFill>
              </a:rPr>
              <a:t> </a:t>
            </a:r>
            <a:r>
              <a:rPr lang="nl-BE" sz="3600" b="1" dirty="0" err="1">
                <a:solidFill>
                  <a:srgbClr val="00A2DB"/>
                </a:solidFill>
              </a:rPr>
              <a:t>two</a:t>
            </a:r>
            <a:r>
              <a:rPr lang="nl-BE" sz="3600" b="1" dirty="0">
                <a:solidFill>
                  <a:srgbClr val="00A2DB"/>
                </a:solidFill>
              </a:rPr>
              <a:t>:                               </a:t>
            </a:r>
            <a:r>
              <a:rPr lang="nl-BE" sz="4400" b="1" dirty="0" err="1">
                <a:solidFill>
                  <a:srgbClr val="00A2DB"/>
                </a:solidFill>
              </a:rPr>
              <a:t>psychotherapeutic</a:t>
            </a:r>
            <a:r>
              <a:rPr lang="nl-BE" sz="4400" b="1" dirty="0">
                <a:solidFill>
                  <a:srgbClr val="00A2DB"/>
                </a:solidFill>
              </a:rPr>
              <a:t> </a:t>
            </a:r>
            <a:r>
              <a:rPr lang="nl-BE" sz="4400" b="1" dirty="0" err="1">
                <a:solidFill>
                  <a:srgbClr val="00A2DB"/>
                </a:solidFill>
              </a:rPr>
              <a:t>treatment</a:t>
            </a:r>
            <a:r>
              <a:rPr lang="nl-BE" sz="4400" b="1" dirty="0">
                <a:solidFill>
                  <a:srgbClr val="00A2DB"/>
                </a:solidFill>
              </a:rPr>
              <a:t> of traumatic </a:t>
            </a:r>
            <a:r>
              <a:rPr lang="nl-BE" sz="4400" b="1" dirty="0" err="1">
                <a:solidFill>
                  <a:srgbClr val="00A2DB"/>
                </a:solidFill>
              </a:rPr>
              <a:t>experiences</a:t>
            </a:r>
            <a:r>
              <a:rPr lang="nl-BE" sz="4400" b="1" dirty="0">
                <a:solidFill>
                  <a:srgbClr val="00A2DB"/>
                </a:solidFill>
              </a:rPr>
              <a:t> and memories </a:t>
            </a:r>
            <a:endParaRPr lang="nl-BE" sz="4400" dirty="0">
              <a:solidFill>
                <a:srgbClr val="00A2DB"/>
              </a:solidFill>
            </a:endParaRPr>
          </a:p>
        </p:txBody>
      </p:sp>
      <p:sp>
        <p:nvSpPr>
          <p:cNvPr id="4" name="Titel 3"/>
          <p:cNvSpPr>
            <a:spLocks noGrp="1"/>
          </p:cNvSpPr>
          <p:nvPr>
            <p:ph type="title"/>
          </p:nvPr>
        </p:nvSpPr>
        <p:spPr/>
        <p:txBody>
          <a:bodyPr/>
          <a:lstStyle/>
          <a:p>
            <a:pPr eaLnBrk="1" fontAlgn="auto" hangingPunct="1">
              <a:spcAft>
                <a:spcPts val="0"/>
              </a:spcAft>
              <a:defRPr/>
            </a:pPr>
            <a:endParaRPr lang="nl-NL" sz="3200" dirty="0">
              <a:solidFill>
                <a:schemeClr val="accent2">
                  <a:lumMod val="75000"/>
                </a:schemeClr>
              </a:solidFill>
            </a:endParaRPr>
          </a:p>
        </p:txBody>
      </p:sp>
    </p:spTree>
    <p:extLst>
      <p:ext uri="{BB962C8B-B14F-4D97-AF65-F5344CB8AC3E}">
        <p14:creationId xmlns:p14="http://schemas.microsoft.com/office/powerpoint/2010/main" val="5844277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D4466-2F99-439A-2A72-37D743120261}"/>
              </a:ext>
            </a:extLst>
          </p:cNvPr>
          <p:cNvSpPr>
            <a:spLocks noGrp="1"/>
          </p:cNvSpPr>
          <p:nvPr>
            <p:ph type="title"/>
          </p:nvPr>
        </p:nvSpPr>
        <p:spPr/>
        <p:txBody>
          <a:bodyPr/>
          <a:lstStyle/>
          <a:p>
            <a:r>
              <a:rPr lang="nl-BE" sz="3600" dirty="0"/>
              <a:t>Contra –Indications??</a:t>
            </a:r>
          </a:p>
        </p:txBody>
      </p:sp>
      <p:sp>
        <p:nvSpPr>
          <p:cNvPr id="3" name="Tijdelijke aanduiding voor inhoud 2">
            <a:extLst>
              <a:ext uri="{FF2B5EF4-FFF2-40B4-BE49-F238E27FC236}">
                <a16:creationId xmlns:a16="http://schemas.microsoft.com/office/drawing/2014/main" id="{020E5471-4705-ED3F-30FE-B0E5AD7FD4F8}"/>
              </a:ext>
            </a:extLst>
          </p:cNvPr>
          <p:cNvSpPr>
            <a:spLocks noGrp="1"/>
          </p:cNvSpPr>
          <p:nvPr>
            <p:ph idx="1"/>
          </p:nvPr>
        </p:nvSpPr>
        <p:spPr/>
        <p:txBody>
          <a:bodyPr>
            <a:normAutofit lnSpcReduction="10000"/>
          </a:bodyPr>
          <a:lstStyle/>
          <a:p>
            <a:r>
              <a:rPr lang="nl-BE" sz="2800" dirty="0"/>
              <a:t>In the case of severe and long-lasting abuse starting at very young </a:t>
            </a:r>
            <a:r>
              <a:rPr lang="nl-BE" sz="2800" dirty="0" err="1"/>
              <a:t>age</a:t>
            </a:r>
            <a:r>
              <a:rPr lang="nl-BE" sz="2800" dirty="0"/>
              <a:t> </a:t>
            </a:r>
          </a:p>
          <a:p>
            <a:r>
              <a:rPr lang="nl-BE" sz="2800" dirty="0" err="1"/>
              <a:t>Ongoing</a:t>
            </a:r>
            <a:r>
              <a:rPr lang="nl-BE" sz="2800" dirty="0"/>
              <a:t> </a:t>
            </a:r>
            <a:r>
              <a:rPr lang="nl-BE" sz="2800" dirty="0" err="1"/>
              <a:t>abuse</a:t>
            </a:r>
            <a:endParaRPr lang="nl-BE" sz="2800" dirty="0"/>
          </a:p>
          <a:p>
            <a:r>
              <a:rPr lang="nl-BE" sz="2800" dirty="0"/>
              <a:t>Patient is not physically stable </a:t>
            </a:r>
          </a:p>
          <a:p>
            <a:r>
              <a:rPr lang="nl-BE" sz="2800" dirty="0"/>
              <a:t>Too low weight, </a:t>
            </a:r>
          </a:p>
          <a:p>
            <a:r>
              <a:rPr lang="nl-BE" sz="2800" dirty="0"/>
              <a:t>Frequently bingeing/vomiting/purging</a:t>
            </a:r>
          </a:p>
          <a:p>
            <a:r>
              <a:rPr lang="nl-BE" sz="2800" dirty="0"/>
              <a:t>Suicidality</a:t>
            </a:r>
          </a:p>
          <a:p>
            <a:r>
              <a:rPr lang="nl-BE" sz="2800" dirty="0"/>
              <a:t>Automutilation</a:t>
            </a:r>
          </a:p>
          <a:p>
            <a:r>
              <a:rPr lang="nl-BE" sz="2800" dirty="0"/>
              <a:t>Therapeutic alliance problematic</a:t>
            </a:r>
          </a:p>
          <a:p>
            <a:r>
              <a:rPr lang="nl-BE" sz="2800" dirty="0"/>
              <a:t>No social system outside the therapeutic system</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272323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500063" y="1928813"/>
            <a:ext cx="8229600" cy="3992562"/>
          </a:xfrm>
        </p:spPr>
        <p:txBody>
          <a:bodyPr/>
          <a:lstStyle/>
          <a:p>
            <a:pPr eaLnBrk="1" hangingPunct="1"/>
            <a:r>
              <a:rPr lang="en-GB" altLang="nl-BE" sz="4000"/>
              <a:t>I believe that in no other field of psychotherapy so much progress has been made as is the case in the trauma field </a:t>
            </a:r>
          </a:p>
          <a:p>
            <a:pPr eaLnBrk="1" hangingPunct="1"/>
            <a:r>
              <a:rPr lang="en-GB" altLang="nl-BE" sz="4000"/>
              <a:t>This belief is supported by many evidence-based data</a:t>
            </a:r>
          </a:p>
        </p:txBody>
      </p:sp>
      <p:sp>
        <p:nvSpPr>
          <p:cNvPr id="41986" name="Rectangle 2"/>
          <p:cNvSpPr>
            <a:spLocks noGrp="1" noChangeArrowheads="1"/>
          </p:cNvSpPr>
          <p:nvPr>
            <p:ph type="title"/>
          </p:nvPr>
        </p:nvSpPr>
        <p:spPr>
          <a:xfrm>
            <a:off x="468313" y="765175"/>
            <a:ext cx="8229600" cy="1143000"/>
          </a:xfrm>
        </p:spPr>
        <p:txBody>
          <a:bodyPr/>
          <a:lstStyle/>
          <a:p>
            <a:pPr eaLnBrk="1" fontAlgn="auto" hangingPunct="1">
              <a:spcAft>
                <a:spcPts val="0"/>
              </a:spcAft>
              <a:defRPr/>
            </a:pPr>
            <a:r>
              <a:rPr lang="en-GB" sz="3200" dirty="0">
                <a:solidFill>
                  <a:srgbClr val="14ABE0"/>
                </a:solidFill>
              </a:rPr>
              <a:t>Evidence-based treatment for complex trauma?? </a:t>
            </a:r>
          </a:p>
        </p:txBody>
      </p:sp>
    </p:spTree>
    <p:extLst>
      <p:ext uri="{BB962C8B-B14F-4D97-AF65-F5344CB8AC3E}">
        <p14:creationId xmlns:p14="http://schemas.microsoft.com/office/powerpoint/2010/main" val="261445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25C02CA-5F5D-F165-6C6D-3831FDF76DB2}"/>
              </a:ext>
            </a:extLst>
          </p:cNvPr>
          <p:cNvSpPr>
            <a:spLocks noGrp="1"/>
          </p:cNvSpPr>
          <p:nvPr>
            <p:ph type="title"/>
          </p:nvPr>
        </p:nvSpPr>
        <p:spPr/>
        <p:txBody>
          <a:bodyPr/>
          <a:lstStyle/>
          <a:p>
            <a:r>
              <a:rPr lang="nl-BE" dirty="0"/>
              <a:t>Trauma </a:t>
            </a:r>
            <a:r>
              <a:rPr lang="nl-BE" dirty="0" err="1"/>
              <a:t>and</a:t>
            </a:r>
            <a:r>
              <a:rPr lang="nl-BE" dirty="0"/>
              <a:t> </a:t>
            </a:r>
            <a:r>
              <a:rPr lang="nl-BE" dirty="0" err="1"/>
              <a:t>the</a:t>
            </a:r>
            <a:r>
              <a:rPr lang="nl-BE" dirty="0"/>
              <a:t> </a:t>
            </a:r>
            <a:r>
              <a:rPr lang="nl-BE" dirty="0" err="1"/>
              <a:t>Eating</a:t>
            </a:r>
            <a:r>
              <a:rPr lang="nl-BE" dirty="0"/>
              <a:t> Disorders (</a:t>
            </a:r>
            <a:r>
              <a:rPr lang="nl-BE" dirty="0" err="1"/>
              <a:t>ED’s</a:t>
            </a:r>
            <a:r>
              <a:rPr lang="nl-BE" dirty="0"/>
              <a:t>)</a:t>
            </a:r>
          </a:p>
        </p:txBody>
      </p:sp>
      <p:sp>
        <p:nvSpPr>
          <p:cNvPr id="8" name="Tijdelijke aanduiding voor tabel 7">
            <a:extLst>
              <a:ext uri="{FF2B5EF4-FFF2-40B4-BE49-F238E27FC236}">
                <a16:creationId xmlns:a16="http://schemas.microsoft.com/office/drawing/2014/main" id="{B28DE239-31B3-574C-C606-94F74C4A0377}"/>
              </a:ext>
            </a:extLst>
          </p:cNvPr>
          <p:cNvSpPr>
            <a:spLocks noGrp="1"/>
          </p:cNvSpPr>
          <p:nvPr>
            <p:ph type="tbl" idx="1"/>
          </p:nvPr>
        </p:nvSpPr>
        <p:spPr/>
        <p:txBody>
          <a:bodyPr>
            <a:normAutofit/>
          </a:bodyPr>
          <a:lstStyle/>
          <a:p>
            <a:r>
              <a:rPr lang="nl-BE" sz="4000" dirty="0" err="1"/>
              <a:t>Psychiatric</a:t>
            </a:r>
            <a:r>
              <a:rPr lang="nl-BE" sz="4000" dirty="0"/>
              <a:t> </a:t>
            </a:r>
            <a:r>
              <a:rPr lang="nl-BE" sz="4000" dirty="0" err="1"/>
              <a:t>comorbidity</a:t>
            </a:r>
            <a:r>
              <a:rPr lang="nl-BE" sz="4000" dirty="0"/>
              <a:t> is </a:t>
            </a:r>
            <a:r>
              <a:rPr lang="nl-BE" sz="4000" dirty="0" err="1"/>
              <a:t>the</a:t>
            </a:r>
            <a:r>
              <a:rPr lang="nl-BE" sz="4000" dirty="0"/>
              <a:t> norm in </a:t>
            </a:r>
            <a:r>
              <a:rPr lang="nl-BE" sz="4000" dirty="0" err="1"/>
              <a:t>the</a:t>
            </a:r>
            <a:r>
              <a:rPr lang="nl-BE" sz="4000" dirty="0"/>
              <a:t> assessment </a:t>
            </a:r>
            <a:r>
              <a:rPr lang="nl-BE" sz="4000" dirty="0" err="1"/>
              <a:t>and</a:t>
            </a:r>
            <a:r>
              <a:rPr lang="nl-BE" sz="4000" dirty="0"/>
              <a:t> treatment of </a:t>
            </a:r>
            <a:r>
              <a:rPr lang="nl-BE" sz="4000" dirty="0" err="1"/>
              <a:t>ED’s</a:t>
            </a:r>
            <a:endParaRPr lang="nl-BE" sz="4000" dirty="0"/>
          </a:p>
          <a:p>
            <a:r>
              <a:rPr lang="nl-BE" sz="4000" dirty="0" err="1"/>
              <a:t>Traumatic</a:t>
            </a:r>
            <a:r>
              <a:rPr lang="nl-BE" sz="4000" dirty="0"/>
              <a:t> events </a:t>
            </a:r>
            <a:r>
              <a:rPr lang="nl-BE" sz="4000" dirty="0" err="1"/>
              <a:t>and</a:t>
            </a:r>
            <a:r>
              <a:rPr lang="nl-BE" sz="4000" dirty="0"/>
              <a:t> </a:t>
            </a:r>
            <a:r>
              <a:rPr lang="nl-BE" sz="4000" dirty="0" err="1"/>
              <a:t>lifetime</a:t>
            </a:r>
            <a:r>
              <a:rPr lang="nl-BE" sz="4000" dirty="0"/>
              <a:t> PTSD are </a:t>
            </a:r>
            <a:r>
              <a:rPr lang="nl-BE" sz="4000" dirty="0" err="1"/>
              <a:t>often</a:t>
            </a:r>
            <a:r>
              <a:rPr lang="nl-BE" sz="4000" dirty="0"/>
              <a:t> major drivers of these </a:t>
            </a:r>
            <a:r>
              <a:rPr lang="nl-BE" sz="4000" dirty="0" err="1"/>
              <a:t>challenging</a:t>
            </a:r>
            <a:r>
              <a:rPr lang="nl-BE" sz="4000" dirty="0"/>
              <a:t> </a:t>
            </a:r>
            <a:r>
              <a:rPr lang="nl-BE" sz="4000" dirty="0" err="1"/>
              <a:t>complexities</a:t>
            </a:r>
            <a:endParaRPr lang="nl-BE" sz="4000" dirty="0"/>
          </a:p>
        </p:txBody>
      </p:sp>
    </p:spTree>
    <p:extLst>
      <p:ext uri="{BB962C8B-B14F-4D97-AF65-F5344CB8AC3E}">
        <p14:creationId xmlns:p14="http://schemas.microsoft.com/office/powerpoint/2010/main" val="3617260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68313" y="1700213"/>
            <a:ext cx="8229600" cy="4525962"/>
          </a:xfrm>
        </p:spPr>
        <p:txBody>
          <a:bodyPr/>
          <a:lstStyle/>
          <a:p>
            <a:pPr eaLnBrk="1" hangingPunct="1"/>
            <a:r>
              <a:rPr lang="en-GB" altLang="nl-BE" sz="2800" dirty="0">
                <a:solidFill>
                  <a:srgbClr val="FF0000"/>
                </a:solidFill>
              </a:rPr>
              <a:t>Implosive desensitization </a:t>
            </a:r>
            <a:r>
              <a:rPr lang="en-GB" altLang="nl-BE" sz="2800" dirty="0"/>
              <a:t>(hypnotic technique)  (Edelstein, 1982): psycho-education and exposure</a:t>
            </a:r>
          </a:p>
          <a:p>
            <a:pPr eaLnBrk="1" hangingPunct="1"/>
            <a:endParaRPr lang="en-GB" altLang="nl-BE" sz="2800" dirty="0">
              <a:solidFill>
                <a:srgbClr val="FF0000"/>
              </a:solidFill>
            </a:endParaRPr>
          </a:p>
          <a:p>
            <a:pPr eaLnBrk="1" hangingPunct="1"/>
            <a:r>
              <a:rPr lang="en-GB" altLang="nl-BE" sz="2800" dirty="0">
                <a:solidFill>
                  <a:srgbClr val="FF0000"/>
                </a:solidFill>
              </a:rPr>
              <a:t>EMDR</a:t>
            </a:r>
            <a:r>
              <a:rPr lang="en-GB" altLang="nl-BE" sz="2800" dirty="0"/>
              <a:t> (Shapiro, 1989, 1995): psychoeducation, exposure + cognitive processing</a:t>
            </a:r>
          </a:p>
          <a:p>
            <a:pPr eaLnBrk="1" hangingPunct="1"/>
            <a:endParaRPr lang="en-GB" altLang="nl-BE" sz="2800" dirty="0">
              <a:solidFill>
                <a:srgbClr val="FF0000"/>
              </a:solidFill>
            </a:endParaRPr>
          </a:p>
          <a:p>
            <a:pPr eaLnBrk="1" hangingPunct="1"/>
            <a:r>
              <a:rPr lang="en-GB" altLang="nl-BE" sz="2800" dirty="0">
                <a:solidFill>
                  <a:srgbClr val="FF0000"/>
                </a:solidFill>
              </a:rPr>
              <a:t>Cognitive (re) processing therapy for sexual assault victims</a:t>
            </a:r>
            <a:r>
              <a:rPr lang="en-GB" altLang="nl-BE" sz="2800" dirty="0"/>
              <a:t> (</a:t>
            </a:r>
            <a:r>
              <a:rPr lang="en-GB" altLang="nl-BE" sz="2800" dirty="0" err="1"/>
              <a:t>Resick</a:t>
            </a:r>
            <a:r>
              <a:rPr lang="en-GB" altLang="nl-BE" sz="2800" dirty="0"/>
              <a:t> &amp; </a:t>
            </a:r>
            <a:r>
              <a:rPr lang="en-GB" altLang="nl-BE" sz="2800" dirty="0" err="1"/>
              <a:t>Snicke</a:t>
            </a:r>
            <a:r>
              <a:rPr lang="en-GB" altLang="nl-BE" sz="2800" dirty="0"/>
              <a:t>, 1992): psycho-education and exposure by writing</a:t>
            </a:r>
          </a:p>
          <a:p>
            <a:pPr eaLnBrk="1" hangingPunct="1"/>
            <a:endParaRPr lang="en-GB" altLang="nl-BE" sz="2800" dirty="0"/>
          </a:p>
          <a:p>
            <a:pPr eaLnBrk="1" hangingPunct="1"/>
            <a:endParaRPr lang="en-GB" altLang="nl-BE" sz="2800" dirty="0"/>
          </a:p>
        </p:txBody>
      </p:sp>
      <p:sp>
        <p:nvSpPr>
          <p:cNvPr id="44034" name="Rectangle 2"/>
          <p:cNvSpPr>
            <a:spLocks noGrp="1" noChangeArrowheads="1"/>
          </p:cNvSpPr>
          <p:nvPr>
            <p:ph type="title"/>
          </p:nvPr>
        </p:nvSpPr>
        <p:spPr/>
        <p:txBody>
          <a:bodyPr>
            <a:normAutofit fontScale="90000"/>
          </a:bodyPr>
          <a:lstStyle/>
          <a:p>
            <a:pPr eaLnBrk="1" fontAlgn="auto" hangingPunct="1">
              <a:spcAft>
                <a:spcPts val="0"/>
              </a:spcAft>
              <a:defRPr/>
            </a:pPr>
            <a:r>
              <a:rPr lang="en-GB" sz="4000" dirty="0">
                <a:solidFill>
                  <a:srgbClr val="14ABE0"/>
                </a:solidFill>
              </a:rPr>
              <a:t>A large number of </a:t>
            </a:r>
            <a:r>
              <a:rPr lang="en-GB" sz="4000" dirty="0" err="1">
                <a:solidFill>
                  <a:srgbClr val="14ABE0"/>
                </a:solidFill>
              </a:rPr>
              <a:t>manualised</a:t>
            </a:r>
            <a:r>
              <a:rPr lang="en-GB" sz="4000" dirty="0">
                <a:solidFill>
                  <a:srgbClr val="14ABE0"/>
                </a:solidFill>
              </a:rPr>
              <a:t> treatments</a:t>
            </a:r>
            <a:r>
              <a:rPr lang="en-GB" sz="4000" dirty="0"/>
              <a:t>  </a:t>
            </a:r>
          </a:p>
        </p:txBody>
      </p:sp>
    </p:spTree>
    <p:extLst>
      <p:ext uri="{BB962C8B-B14F-4D97-AF65-F5344CB8AC3E}">
        <p14:creationId xmlns:p14="http://schemas.microsoft.com/office/powerpoint/2010/main" val="1181471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inhoud 1"/>
          <p:cNvSpPr>
            <a:spLocks noGrp="1"/>
          </p:cNvSpPr>
          <p:nvPr>
            <p:ph idx="1"/>
          </p:nvPr>
        </p:nvSpPr>
        <p:spPr>
          <a:xfrm>
            <a:off x="428625" y="1214438"/>
            <a:ext cx="8229600" cy="4525962"/>
          </a:xfrm>
        </p:spPr>
        <p:txBody>
          <a:bodyPr/>
          <a:lstStyle/>
          <a:p>
            <a:r>
              <a:rPr lang="nl-BE" altLang="nl-BE" sz="2400" b="1" dirty="0">
                <a:solidFill>
                  <a:srgbClr val="FF0000"/>
                </a:solidFill>
              </a:rPr>
              <a:t>A </a:t>
            </a:r>
            <a:r>
              <a:rPr lang="nl-BE" altLang="nl-BE" sz="2400" b="1" dirty="0" err="1">
                <a:solidFill>
                  <a:srgbClr val="FF0000"/>
                </a:solidFill>
              </a:rPr>
              <a:t>hypnotique</a:t>
            </a:r>
            <a:r>
              <a:rPr lang="nl-BE" altLang="nl-BE" sz="2400" b="1" dirty="0">
                <a:solidFill>
                  <a:srgbClr val="FF0000"/>
                </a:solidFill>
              </a:rPr>
              <a:t> </a:t>
            </a:r>
            <a:r>
              <a:rPr lang="nl-BE" altLang="nl-BE" sz="2400" b="1" dirty="0" err="1">
                <a:solidFill>
                  <a:srgbClr val="FF0000"/>
                </a:solidFill>
              </a:rPr>
              <a:t>technique</a:t>
            </a:r>
            <a:r>
              <a:rPr lang="nl-BE" altLang="nl-BE" sz="2400" b="1" dirty="0">
                <a:solidFill>
                  <a:srgbClr val="FF0000"/>
                </a:solidFill>
              </a:rPr>
              <a:t> </a:t>
            </a:r>
            <a:r>
              <a:rPr lang="nl-BE" altLang="nl-BE" sz="2400" dirty="0" err="1">
                <a:solidFill>
                  <a:srgbClr val="FF0000"/>
                </a:solidFill>
              </a:rPr>
              <a:t>described</a:t>
            </a:r>
            <a:r>
              <a:rPr lang="nl-BE" altLang="nl-BE" sz="2400" dirty="0">
                <a:solidFill>
                  <a:srgbClr val="FF0000"/>
                </a:solidFill>
              </a:rPr>
              <a:t> </a:t>
            </a:r>
            <a:r>
              <a:rPr lang="nl-BE" altLang="nl-BE" sz="2400" dirty="0" err="1">
                <a:solidFill>
                  <a:srgbClr val="FF0000"/>
                </a:solidFill>
              </a:rPr>
              <a:t>by</a:t>
            </a:r>
            <a:r>
              <a:rPr lang="nl-BE" altLang="nl-BE" sz="2400" dirty="0">
                <a:solidFill>
                  <a:srgbClr val="FF0000"/>
                </a:solidFill>
              </a:rPr>
              <a:t> </a:t>
            </a:r>
            <a:r>
              <a:rPr lang="nl-BE" altLang="nl-BE" sz="2400" dirty="0" err="1">
                <a:solidFill>
                  <a:srgbClr val="FF0000"/>
                </a:solidFill>
              </a:rPr>
              <a:t>Edelstein</a:t>
            </a:r>
            <a:r>
              <a:rPr lang="nl-BE" altLang="nl-BE" sz="2400" dirty="0">
                <a:solidFill>
                  <a:srgbClr val="FF0000"/>
                </a:solidFill>
              </a:rPr>
              <a:t> </a:t>
            </a:r>
            <a:r>
              <a:rPr lang="nl-BE" altLang="nl-BE" sz="2400" dirty="0"/>
              <a:t>(1982, trauma, trance </a:t>
            </a:r>
            <a:r>
              <a:rPr lang="nl-BE" altLang="nl-BE" sz="2400" dirty="0" err="1"/>
              <a:t>and</a:t>
            </a:r>
            <a:r>
              <a:rPr lang="nl-BE" altLang="nl-BE" sz="2400" dirty="0"/>
              <a:t> </a:t>
            </a:r>
            <a:r>
              <a:rPr lang="nl-BE" altLang="nl-BE" sz="2400" dirty="0" err="1"/>
              <a:t>transformation,NY</a:t>
            </a:r>
            <a:r>
              <a:rPr lang="nl-BE" altLang="nl-BE" sz="2400" dirty="0"/>
              <a:t>: </a:t>
            </a:r>
            <a:r>
              <a:rPr lang="nl-BE" altLang="nl-BE" sz="2400" dirty="0" err="1"/>
              <a:t>Brunner</a:t>
            </a:r>
            <a:r>
              <a:rPr lang="nl-BE" altLang="nl-BE" sz="2400" dirty="0"/>
              <a:t>/Mazel) )</a:t>
            </a:r>
          </a:p>
          <a:p>
            <a:r>
              <a:rPr lang="nl-BE" altLang="nl-BE" sz="2400" dirty="0" err="1"/>
              <a:t>To</a:t>
            </a:r>
            <a:r>
              <a:rPr lang="nl-BE" altLang="nl-BE" sz="2400" dirty="0"/>
              <a:t> </a:t>
            </a:r>
            <a:r>
              <a:rPr lang="nl-BE" altLang="nl-BE" sz="2400" dirty="0" err="1"/>
              <a:t>decrease</a:t>
            </a:r>
            <a:r>
              <a:rPr lang="nl-BE" altLang="nl-BE" sz="2400" dirty="0"/>
              <a:t> </a:t>
            </a:r>
            <a:r>
              <a:rPr lang="nl-BE" altLang="nl-BE" sz="2400" dirty="0" err="1"/>
              <a:t>the</a:t>
            </a:r>
            <a:r>
              <a:rPr lang="nl-BE" altLang="nl-BE" sz="2400" dirty="0"/>
              <a:t> </a:t>
            </a:r>
            <a:r>
              <a:rPr lang="nl-BE" altLang="nl-BE" sz="2400" dirty="0" err="1"/>
              <a:t>intensity</a:t>
            </a:r>
            <a:r>
              <a:rPr lang="nl-BE" altLang="nl-BE" sz="2400" dirty="0"/>
              <a:t> of </a:t>
            </a:r>
            <a:r>
              <a:rPr lang="nl-BE" altLang="nl-BE" sz="2400" dirty="0" err="1"/>
              <a:t>feelings</a:t>
            </a:r>
            <a:r>
              <a:rPr lang="nl-BE" altLang="nl-BE" sz="2400" dirty="0"/>
              <a:t> </a:t>
            </a:r>
            <a:r>
              <a:rPr lang="nl-BE" altLang="nl-BE" sz="2400" dirty="0" err="1"/>
              <a:t>associated</a:t>
            </a:r>
            <a:r>
              <a:rPr lang="nl-BE" altLang="nl-BE" sz="2400" dirty="0"/>
              <a:t> </a:t>
            </a:r>
            <a:r>
              <a:rPr lang="nl-BE" altLang="nl-BE" sz="2400" dirty="0" err="1"/>
              <a:t>with</a:t>
            </a:r>
            <a:r>
              <a:rPr lang="nl-BE" altLang="nl-BE" sz="2400" dirty="0"/>
              <a:t> a </a:t>
            </a:r>
            <a:r>
              <a:rPr lang="nl-BE" altLang="nl-BE" sz="2400" dirty="0" err="1"/>
              <a:t>traumatic</a:t>
            </a:r>
            <a:r>
              <a:rPr lang="nl-BE" altLang="nl-BE" sz="2400" dirty="0"/>
              <a:t> event</a:t>
            </a:r>
          </a:p>
          <a:p>
            <a:r>
              <a:rPr lang="nl-BE" altLang="nl-BE" sz="2400" dirty="0"/>
              <a:t>A </a:t>
            </a:r>
            <a:r>
              <a:rPr lang="nl-BE" altLang="nl-BE" sz="2400" b="1" dirty="0">
                <a:solidFill>
                  <a:srgbClr val="FF0000"/>
                </a:solidFill>
              </a:rPr>
              <a:t>mild </a:t>
            </a:r>
            <a:r>
              <a:rPr lang="nl-BE" altLang="nl-BE" sz="2400" b="1" dirty="0" err="1">
                <a:solidFill>
                  <a:srgbClr val="FF0000"/>
                </a:solidFill>
              </a:rPr>
              <a:t>flooding</a:t>
            </a:r>
            <a:r>
              <a:rPr lang="nl-BE" altLang="nl-BE" sz="2400" b="1" dirty="0">
                <a:solidFill>
                  <a:srgbClr val="FF0000"/>
                </a:solidFill>
              </a:rPr>
              <a:t> </a:t>
            </a:r>
            <a:r>
              <a:rPr lang="nl-BE" altLang="nl-BE" sz="2400" b="1" dirty="0" err="1">
                <a:solidFill>
                  <a:srgbClr val="FF0000"/>
                </a:solidFill>
              </a:rPr>
              <a:t>technique</a:t>
            </a:r>
            <a:r>
              <a:rPr lang="nl-BE" altLang="nl-BE" sz="2400" b="1" dirty="0">
                <a:solidFill>
                  <a:srgbClr val="FF0000"/>
                </a:solidFill>
              </a:rPr>
              <a:t> </a:t>
            </a:r>
            <a:r>
              <a:rPr lang="nl-BE" altLang="nl-BE" sz="2400" dirty="0">
                <a:solidFill>
                  <a:srgbClr val="FF0000"/>
                </a:solidFill>
              </a:rPr>
              <a:t>(EXPOSURE</a:t>
            </a:r>
            <a:r>
              <a:rPr lang="nl-BE" altLang="nl-BE" sz="2400" dirty="0"/>
              <a:t>) </a:t>
            </a:r>
            <a:r>
              <a:rPr lang="nl-BE" altLang="nl-BE" sz="2400" dirty="0" err="1"/>
              <a:t>while</a:t>
            </a:r>
            <a:r>
              <a:rPr lang="nl-BE" altLang="nl-BE" sz="2400" dirty="0"/>
              <a:t> in trance: </a:t>
            </a:r>
            <a:r>
              <a:rPr lang="nl-BE" altLang="nl-BE" sz="2400" dirty="0" err="1"/>
              <a:t>after</a:t>
            </a:r>
            <a:r>
              <a:rPr lang="nl-BE" altLang="nl-BE" sz="2400" dirty="0"/>
              <a:t> </a:t>
            </a:r>
            <a:r>
              <a:rPr lang="nl-BE" altLang="nl-BE" sz="2400" dirty="0" err="1"/>
              <a:t>hypnotic</a:t>
            </a:r>
            <a:r>
              <a:rPr lang="nl-BE" altLang="nl-BE" sz="2400" dirty="0"/>
              <a:t> </a:t>
            </a:r>
            <a:r>
              <a:rPr lang="nl-BE" altLang="nl-BE" sz="2400" dirty="0" err="1"/>
              <a:t>induction</a:t>
            </a:r>
            <a:r>
              <a:rPr lang="nl-BE" altLang="nl-BE" sz="2400" dirty="0"/>
              <a:t>, </a:t>
            </a:r>
            <a:r>
              <a:rPr lang="nl-BE" altLang="nl-BE" sz="2400" dirty="0" err="1"/>
              <a:t>client</a:t>
            </a:r>
            <a:r>
              <a:rPr lang="nl-BE" altLang="nl-BE" sz="2400" dirty="0"/>
              <a:t> is   </a:t>
            </a:r>
            <a:r>
              <a:rPr lang="nl-BE" altLang="nl-BE" sz="2400" dirty="0" err="1"/>
              <a:t>gradually</a:t>
            </a:r>
            <a:r>
              <a:rPr lang="nl-BE" altLang="nl-BE" sz="2400" dirty="0"/>
              <a:t> </a:t>
            </a:r>
            <a:r>
              <a:rPr lang="nl-BE" altLang="nl-BE" sz="2400" dirty="0" err="1"/>
              <a:t>exposed</a:t>
            </a:r>
            <a:r>
              <a:rPr lang="nl-BE" altLang="nl-BE" sz="2400" dirty="0"/>
              <a:t> </a:t>
            </a:r>
            <a:r>
              <a:rPr lang="nl-BE" altLang="nl-BE" sz="2400" dirty="0" err="1"/>
              <a:t>to</a:t>
            </a:r>
            <a:r>
              <a:rPr lang="nl-BE" altLang="nl-BE" sz="2400" dirty="0"/>
              <a:t> </a:t>
            </a:r>
            <a:r>
              <a:rPr lang="nl-BE" altLang="nl-BE" sz="2400" dirty="0" err="1"/>
              <a:t>the</a:t>
            </a:r>
            <a:r>
              <a:rPr lang="nl-BE" altLang="nl-BE" sz="2400" dirty="0"/>
              <a:t> </a:t>
            </a:r>
            <a:r>
              <a:rPr lang="nl-BE" altLang="nl-BE" sz="2400" dirty="0" err="1"/>
              <a:t>original</a:t>
            </a:r>
            <a:r>
              <a:rPr lang="nl-BE" altLang="nl-BE" sz="2400" dirty="0"/>
              <a:t> trauma </a:t>
            </a:r>
            <a:r>
              <a:rPr lang="nl-BE" altLang="nl-BE" sz="2400" dirty="0" err="1"/>
              <a:t>situation</a:t>
            </a:r>
            <a:endParaRPr lang="nl-BE" altLang="nl-BE" sz="2400" dirty="0"/>
          </a:p>
          <a:p>
            <a:r>
              <a:rPr lang="nl-BE" altLang="nl-BE" sz="2400" b="1" dirty="0" err="1">
                <a:solidFill>
                  <a:srgbClr val="FF0000"/>
                </a:solidFill>
              </a:rPr>
              <a:t>After</a:t>
            </a:r>
            <a:r>
              <a:rPr lang="nl-BE" altLang="nl-BE" sz="2400" b="1" dirty="0">
                <a:solidFill>
                  <a:srgbClr val="FF0000"/>
                </a:solidFill>
              </a:rPr>
              <a:t> </a:t>
            </a:r>
            <a:r>
              <a:rPr lang="nl-BE" altLang="nl-BE" sz="2400" b="1" dirty="0" err="1">
                <a:solidFill>
                  <a:srgbClr val="FF0000"/>
                </a:solidFill>
              </a:rPr>
              <a:t>every</a:t>
            </a:r>
            <a:r>
              <a:rPr lang="nl-BE" altLang="nl-BE" sz="2400" b="1" dirty="0">
                <a:solidFill>
                  <a:srgbClr val="FF0000"/>
                </a:solidFill>
              </a:rPr>
              <a:t> exposure </a:t>
            </a:r>
            <a:r>
              <a:rPr lang="nl-BE" altLang="nl-BE" sz="2400" dirty="0" err="1"/>
              <a:t>follows</a:t>
            </a:r>
            <a:r>
              <a:rPr lang="nl-BE" altLang="nl-BE" sz="2400" dirty="0"/>
              <a:t> a </a:t>
            </a:r>
            <a:r>
              <a:rPr lang="nl-BE" altLang="nl-BE" sz="2400" b="1" dirty="0">
                <a:solidFill>
                  <a:srgbClr val="FF0000"/>
                </a:solidFill>
              </a:rPr>
              <a:t>short pauze </a:t>
            </a:r>
            <a:r>
              <a:rPr lang="nl-BE" altLang="nl-BE" sz="2400" dirty="0" err="1"/>
              <a:t>to</a:t>
            </a:r>
            <a:r>
              <a:rPr lang="nl-BE" altLang="nl-BE" sz="2400" dirty="0"/>
              <a:t> rest </a:t>
            </a:r>
            <a:r>
              <a:rPr lang="nl-BE" altLang="nl-BE" sz="2400" dirty="0" err="1"/>
              <a:t>within</a:t>
            </a:r>
            <a:r>
              <a:rPr lang="nl-BE" altLang="nl-BE" sz="2400" dirty="0"/>
              <a:t> a save </a:t>
            </a:r>
            <a:r>
              <a:rPr lang="nl-BE" altLang="nl-BE" sz="2400" dirty="0" err="1"/>
              <a:t>place</a:t>
            </a:r>
            <a:r>
              <a:rPr lang="nl-BE" altLang="nl-BE" sz="2400" dirty="0"/>
              <a:t> </a:t>
            </a:r>
            <a:r>
              <a:rPr lang="nl-BE" altLang="nl-BE" sz="2400" dirty="0" err="1"/>
              <a:t>and</a:t>
            </a:r>
            <a:r>
              <a:rPr lang="nl-BE" altLang="nl-BE" sz="2400" dirty="0"/>
              <a:t> </a:t>
            </a:r>
            <a:r>
              <a:rPr lang="nl-BE" altLang="nl-BE" sz="2400" b="1" dirty="0" err="1">
                <a:solidFill>
                  <a:srgbClr val="FF0000"/>
                </a:solidFill>
              </a:rPr>
              <a:t>to</a:t>
            </a:r>
            <a:r>
              <a:rPr lang="nl-BE" altLang="nl-BE" sz="2400" b="1" dirty="0">
                <a:solidFill>
                  <a:srgbClr val="FF0000"/>
                </a:solidFill>
              </a:rPr>
              <a:t> </a:t>
            </a:r>
            <a:r>
              <a:rPr lang="nl-BE" altLang="nl-BE" sz="2400" b="1" dirty="0" err="1">
                <a:solidFill>
                  <a:srgbClr val="FF0000"/>
                </a:solidFill>
              </a:rPr>
              <a:t>rate</a:t>
            </a:r>
            <a:r>
              <a:rPr lang="nl-BE" altLang="nl-BE" sz="2400" b="1" dirty="0">
                <a:solidFill>
                  <a:srgbClr val="FF0000"/>
                </a:solidFill>
              </a:rPr>
              <a:t> </a:t>
            </a:r>
            <a:r>
              <a:rPr lang="nl-BE" altLang="nl-BE" sz="2400" b="1" dirty="0" err="1">
                <a:solidFill>
                  <a:srgbClr val="FF0000"/>
                </a:solidFill>
              </a:rPr>
              <a:t>the</a:t>
            </a:r>
            <a:r>
              <a:rPr lang="nl-BE" altLang="nl-BE" sz="2400" b="1" dirty="0">
                <a:solidFill>
                  <a:srgbClr val="FF0000"/>
                </a:solidFill>
              </a:rPr>
              <a:t> </a:t>
            </a:r>
            <a:r>
              <a:rPr lang="nl-BE" altLang="nl-BE" sz="2400" b="1" dirty="0" err="1">
                <a:solidFill>
                  <a:srgbClr val="FF0000"/>
                </a:solidFill>
              </a:rPr>
              <a:t>anxiety</a:t>
            </a:r>
            <a:r>
              <a:rPr lang="nl-BE" altLang="nl-BE" sz="2400" b="1" dirty="0">
                <a:solidFill>
                  <a:srgbClr val="FF0000"/>
                </a:solidFill>
              </a:rPr>
              <a:t>/level of discomfort</a:t>
            </a:r>
            <a:r>
              <a:rPr lang="nl-BE" altLang="nl-BE" sz="2400" dirty="0">
                <a:solidFill>
                  <a:srgbClr val="FF0000"/>
                </a:solidFill>
              </a:rPr>
              <a:t> </a:t>
            </a:r>
            <a:r>
              <a:rPr lang="nl-BE" altLang="nl-BE" sz="2400" dirty="0" err="1"/>
              <a:t>experienced</a:t>
            </a:r>
            <a:r>
              <a:rPr lang="nl-BE" altLang="nl-BE" sz="2400" dirty="0"/>
              <a:t> </a:t>
            </a:r>
            <a:r>
              <a:rPr lang="nl-BE" altLang="nl-BE" sz="2400" dirty="0" err="1"/>
              <a:t>during</a:t>
            </a:r>
            <a:r>
              <a:rPr lang="nl-BE" altLang="nl-BE" sz="2400" dirty="0"/>
              <a:t> </a:t>
            </a:r>
            <a:r>
              <a:rPr lang="nl-BE" altLang="nl-BE" sz="2400" dirty="0" err="1"/>
              <a:t>the</a:t>
            </a:r>
            <a:r>
              <a:rPr lang="nl-BE" altLang="nl-BE" sz="2400" dirty="0"/>
              <a:t> exposure</a:t>
            </a:r>
            <a:r>
              <a:rPr lang="nl-BE" altLang="nl-BE" dirty="0"/>
              <a:t>   </a:t>
            </a:r>
          </a:p>
          <a:p>
            <a:endParaRPr lang="nl-NL" altLang="nl-BE" dirty="0"/>
          </a:p>
        </p:txBody>
      </p:sp>
      <p:sp>
        <p:nvSpPr>
          <p:cNvPr id="3" name="Titel 2"/>
          <p:cNvSpPr>
            <a:spLocks noGrp="1"/>
          </p:cNvSpPr>
          <p:nvPr>
            <p:ph type="title"/>
          </p:nvPr>
        </p:nvSpPr>
        <p:spPr>
          <a:xfrm>
            <a:off x="428596" y="142852"/>
            <a:ext cx="8229600" cy="1143000"/>
          </a:xfrm>
        </p:spPr>
        <p:txBody>
          <a:bodyPr/>
          <a:lstStyle/>
          <a:p>
            <a:pPr>
              <a:defRPr/>
            </a:pPr>
            <a:r>
              <a:rPr lang="nl-BE" sz="4400" dirty="0" err="1">
                <a:solidFill>
                  <a:schemeClr val="tx2">
                    <a:lumMod val="60000"/>
                    <a:lumOff val="40000"/>
                  </a:schemeClr>
                </a:solidFill>
              </a:rPr>
              <a:t>Implosive</a:t>
            </a:r>
            <a:r>
              <a:rPr lang="nl-BE" sz="4400" dirty="0">
                <a:solidFill>
                  <a:schemeClr val="tx2">
                    <a:lumMod val="60000"/>
                    <a:lumOff val="40000"/>
                  </a:schemeClr>
                </a:solidFill>
              </a:rPr>
              <a:t> </a:t>
            </a:r>
            <a:r>
              <a:rPr lang="nl-BE" sz="4400" dirty="0" err="1">
                <a:solidFill>
                  <a:schemeClr val="tx2">
                    <a:lumMod val="60000"/>
                    <a:lumOff val="40000"/>
                  </a:schemeClr>
                </a:solidFill>
              </a:rPr>
              <a:t>desensitization</a:t>
            </a:r>
            <a:r>
              <a:rPr lang="nl-BE" sz="4400" dirty="0">
                <a:solidFill>
                  <a:schemeClr val="tx2">
                    <a:lumMod val="60000"/>
                    <a:lumOff val="40000"/>
                  </a:schemeClr>
                </a:solidFill>
              </a:rPr>
              <a:t>?</a:t>
            </a:r>
            <a:endParaRPr lang="nl-NL" sz="4400" dirty="0">
              <a:solidFill>
                <a:schemeClr val="tx2">
                  <a:lumMod val="60000"/>
                  <a:lumOff val="40000"/>
                </a:schemeClr>
              </a:solidFill>
            </a:endParaRPr>
          </a:p>
        </p:txBody>
      </p:sp>
    </p:spTree>
    <p:extLst>
      <p:ext uri="{BB962C8B-B14F-4D97-AF65-F5344CB8AC3E}">
        <p14:creationId xmlns:p14="http://schemas.microsoft.com/office/powerpoint/2010/main" val="1065394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18561-2A4C-8494-E85F-5107196AFDC9}"/>
              </a:ext>
            </a:extLst>
          </p:cNvPr>
          <p:cNvSpPr>
            <a:spLocks noGrp="1"/>
          </p:cNvSpPr>
          <p:nvPr>
            <p:ph type="title"/>
          </p:nvPr>
        </p:nvSpPr>
        <p:spPr/>
        <p:txBody>
          <a:bodyPr/>
          <a:lstStyle/>
          <a:p>
            <a:r>
              <a:rPr lang="nl-BE" dirty="0"/>
              <a:t>What about EMDR in the treatment of Eating Disorders?</a:t>
            </a:r>
          </a:p>
        </p:txBody>
      </p:sp>
      <p:sp>
        <p:nvSpPr>
          <p:cNvPr id="3" name="Tijdelijke aanduiding voor inhoud 2">
            <a:extLst>
              <a:ext uri="{FF2B5EF4-FFF2-40B4-BE49-F238E27FC236}">
                <a16:creationId xmlns:a16="http://schemas.microsoft.com/office/drawing/2014/main" id="{6F495BC7-411C-85A4-13F0-884220ADFE85}"/>
              </a:ext>
            </a:extLst>
          </p:cNvPr>
          <p:cNvSpPr>
            <a:spLocks noGrp="1"/>
          </p:cNvSpPr>
          <p:nvPr>
            <p:ph idx="1"/>
          </p:nvPr>
        </p:nvSpPr>
        <p:spPr/>
        <p:txBody>
          <a:bodyPr>
            <a:noAutofit/>
          </a:bodyPr>
          <a:lstStyle/>
          <a:p>
            <a:r>
              <a:rPr lang="nl-BE" sz="2800" dirty="0"/>
              <a:t>A recent study by Rossi and collegues (University of Florence, 2023) is very promising</a:t>
            </a:r>
          </a:p>
          <a:p>
            <a:r>
              <a:rPr lang="nl-BE" sz="2800" dirty="0"/>
              <a:t>They compared a sample of ED with trauma following either CBT-E alone or another sample with CBT-E + EMDR (20-25 sessions)</a:t>
            </a:r>
          </a:p>
          <a:p>
            <a:r>
              <a:rPr lang="nl-BE" sz="2800" dirty="0">
                <a:solidFill>
                  <a:srgbClr val="FF0000"/>
                </a:solidFill>
              </a:rPr>
              <a:t>The condition CBT-E + EMDR showed better results and greater improvements especially </a:t>
            </a:r>
            <a:r>
              <a:rPr lang="nl-BE" sz="2800" dirty="0" err="1">
                <a:solidFill>
                  <a:srgbClr val="FF0000"/>
                </a:solidFill>
              </a:rPr>
              <a:t>with</a:t>
            </a:r>
            <a:r>
              <a:rPr lang="nl-BE" sz="2800" dirty="0">
                <a:solidFill>
                  <a:srgbClr val="FF0000"/>
                </a:solidFill>
              </a:rPr>
              <a:t> </a:t>
            </a:r>
            <a:r>
              <a:rPr lang="nl-BE" sz="2800" dirty="0" err="1">
                <a:solidFill>
                  <a:srgbClr val="FF0000"/>
                </a:solidFill>
              </a:rPr>
              <a:t>regard</a:t>
            </a:r>
            <a:r>
              <a:rPr lang="nl-BE" sz="2800" dirty="0">
                <a:solidFill>
                  <a:srgbClr val="FF0000"/>
                </a:solidFill>
              </a:rPr>
              <a:t> to decrease in general psychopathology and dissociative symptoms</a:t>
            </a:r>
          </a:p>
          <a:p>
            <a:r>
              <a:rPr lang="nl-BE" sz="2800" dirty="0"/>
              <a:t>The reduction in ED symptoms was mediated by the decrease in dissociation</a:t>
            </a:r>
          </a:p>
        </p:txBody>
      </p:sp>
    </p:spTree>
    <p:extLst>
      <p:ext uri="{BB962C8B-B14F-4D97-AF65-F5344CB8AC3E}">
        <p14:creationId xmlns:p14="http://schemas.microsoft.com/office/powerpoint/2010/main" val="3496228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63894" y="1305072"/>
            <a:ext cx="8229600" cy="4525963"/>
          </a:xfrm>
        </p:spPr>
        <p:txBody>
          <a:bodyPr>
            <a:normAutofit/>
          </a:bodyPr>
          <a:lstStyle/>
          <a:p>
            <a:pPr marL="365760" indent="-256032" eaLnBrk="1" fontAlgn="auto" hangingPunct="1">
              <a:lnSpc>
                <a:spcPct val="90000"/>
              </a:lnSpc>
              <a:spcAft>
                <a:spcPts val="0"/>
              </a:spcAft>
              <a:buFont typeface="Wingdings 3"/>
              <a:buChar char=""/>
              <a:defRPr/>
            </a:pPr>
            <a:r>
              <a:rPr lang="en-GB" sz="2800" dirty="0">
                <a:solidFill>
                  <a:srgbClr val="FF0000"/>
                </a:solidFill>
              </a:rPr>
              <a:t>Trauma-focused cognitive-behavioural treatment  </a:t>
            </a:r>
            <a:r>
              <a:rPr lang="en-GB" sz="2800" dirty="0"/>
              <a:t>(</a:t>
            </a:r>
            <a:r>
              <a:rPr lang="en-GB" sz="2800" dirty="0" err="1"/>
              <a:t>Foa</a:t>
            </a:r>
            <a:r>
              <a:rPr lang="en-GB" sz="2800" dirty="0"/>
              <a:t> &amp; </a:t>
            </a:r>
            <a:r>
              <a:rPr lang="en-GB" sz="2800" dirty="0" err="1"/>
              <a:t>Rothbaum</a:t>
            </a:r>
            <a:r>
              <a:rPr lang="en-GB" sz="2800" dirty="0"/>
              <a:t>, 1991, 1993, 1999): </a:t>
            </a:r>
            <a:r>
              <a:rPr lang="en-GB" sz="2800" dirty="0" err="1"/>
              <a:t>psychoeducation</a:t>
            </a:r>
            <a:r>
              <a:rPr lang="en-GB" sz="2800" dirty="0"/>
              <a:t>, stress management,  exposure and cognitive processing </a:t>
            </a:r>
          </a:p>
          <a:p>
            <a:pPr marL="365760" indent="-256032" eaLnBrk="1" fontAlgn="auto" hangingPunct="1">
              <a:lnSpc>
                <a:spcPct val="90000"/>
              </a:lnSpc>
              <a:spcAft>
                <a:spcPts val="0"/>
              </a:spcAft>
              <a:buFont typeface="Wingdings 3"/>
              <a:buChar char=""/>
              <a:defRPr/>
            </a:pPr>
            <a:r>
              <a:rPr lang="en-GB" sz="2800" dirty="0">
                <a:solidFill>
                  <a:srgbClr val="FF0000"/>
                </a:solidFill>
              </a:rPr>
              <a:t>Skills training in Affective and Interpersonal Regulation (STAIR) </a:t>
            </a:r>
            <a:r>
              <a:rPr lang="en-GB" sz="2800" dirty="0"/>
              <a:t>(</a:t>
            </a:r>
            <a:r>
              <a:rPr lang="en-GB" sz="2800" dirty="0" err="1"/>
              <a:t>Cloitre</a:t>
            </a:r>
            <a:r>
              <a:rPr lang="en-GB" sz="2800" dirty="0"/>
              <a:t>, M., 2006): psycho education, skills learning and exposure (narrative story telling)</a:t>
            </a:r>
          </a:p>
          <a:p>
            <a:pPr marL="365760" indent="-256032" eaLnBrk="1" fontAlgn="auto" hangingPunct="1">
              <a:lnSpc>
                <a:spcPct val="90000"/>
              </a:lnSpc>
              <a:spcAft>
                <a:spcPts val="0"/>
              </a:spcAft>
              <a:buFont typeface="Wingdings 3"/>
              <a:buChar char=""/>
              <a:defRPr/>
            </a:pPr>
            <a:r>
              <a:rPr lang="en-GB" sz="2800" dirty="0">
                <a:solidFill>
                  <a:srgbClr val="FF0000"/>
                </a:solidFill>
              </a:rPr>
              <a:t>Trauma Affect Regulation </a:t>
            </a:r>
            <a:r>
              <a:rPr lang="en-GB" sz="2800" dirty="0"/>
              <a:t>(TARGET; Ford, 2006)</a:t>
            </a:r>
            <a:r>
              <a:rPr lang="en-GB" sz="2800" dirty="0">
                <a:solidFill>
                  <a:srgbClr val="FF0000"/>
                </a:solidFill>
              </a:rPr>
              <a:t>: </a:t>
            </a:r>
            <a:r>
              <a:rPr lang="en-GB" sz="2800" dirty="0"/>
              <a:t>psycho-education + practical self-regulatory skills  training</a:t>
            </a:r>
          </a:p>
          <a:p>
            <a:pPr marL="365760" indent="-256032" eaLnBrk="1" fontAlgn="auto" hangingPunct="1">
              <a:lnSpc>
                <a:spcPct val="90000"/>
              </a:lnSpc>
              <a:spcAft>
                <a:spcPts val="0"/>
              </a:spcAft>
              <a:buFont typeface="Wingdings 3"/>
              <a:buChar char=""/>
              <a:defRPr/>
            </a:pPr>
            <a:endParaRPr lang="en-GB" sz="2800" dirty="0"/>
          </a:p>
        </p:txBody>
      </p:sp>
      <p:sp>
        <p:nvSpPr>
          <p:cNvPr id="45058" name="Rectangle 2"/>
          <p:cNvSpPr>
            <a:spLocks noGrp="1" noChangeArrowheads="1"/>
          </p:cNvSpPr>
          <p:nvPr>
            <p:ph type="title"/>
          </p:nvPr>
        </p:nvSpPr>
        <p:spPr/>
        <p:txBody>
          <a:bodyPr>
            <a:normAutofit/>
          </a:bodyPr>
          <a:lstStyle/>
          <a:p>
            <a:pPr eaLnBrk="1" fontAlgn="auto" hangingPunct="1">
              <a:spcAft>
                <a:spcPts val="0"/>
              </a:spcAft>
              <a:defRPr/>
            </a:pPr>
            <a:r>
              <a:rPr lang="en-GB" sz="4000">
                <a:solidFill>
                  <a:srgbClr val="14ABE0"/>
                </a:solidFill>
              </a:rPr>
              <a:t>Different (manualised) treatments</a:t>
            </a:r>
          </a:p>
        </p:txBody>
      </p:sp>
    </p:spTree>
    <p:extLst>
      <p:ext uri="{BB962C8B-B14F-4D97-AF65-F5344CB8AC3E}">
        <p14:creationId xmlns:p14="http://schemas.microsoft.com/office/powerpoint/2010/main" val="810320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28625" y="1500188"/>
            <a:ext cx="8229600" cy="4525962"/>
          </a:xfrm>
        </p:spPr>
        <p:txBody>
          <a:bodyPr/>
          <a:lstStyle/>
          <a:p>
            <a:pPr eaLnBrk="1" hangingPunct="1"/>
            <a:r>
              <a:rPr lang="en-GB" altLang="nl-BE" sz="2600" dirty="0">
                <a:solidFill>
                  <a:srgbClr val="FF0000"/>
                </a:solidFill>
              </a:rPr>
              <a:t>Trauma Recovery and Empowerment Model </a:t>
            </a:r>
            <a:r>
              <a:rPr lang="en-GB" altLang="nl-BE" sz="2600" dirty="0"/>
              <a:t>(TREM; Harris, 1998): psycho-education + skills building approach  </a:t>
            </a:r>
          </a:p>
          <a:p>
            <a:pPr eaLnBrk="1" hangingPunct="1"/>
            <a:endParaRPr lang="en-GB" altLang="nl-BE" sz="2600" dirty="0">
              <a:solidFill>
                <a:srgbClr val="FF0000"/>
              </a:solidFill>
            </a:endParaRPr>
          </a:p>
          <a:p>
            <a:pPr eaLnBrk="1" hangingPunct="1"/>
            <a:r>
              <a:rPr lang="en-GB" altLang="nl-BE" sz="2600" dirty="0">
                <a:solidFill>
                  <a:srgbClr val="FF0000"/>
                </a:solidFill>
              </a:rPr>
              <a:t>Brief Eclectic Therapy </a:t>
            </a:r>
            <a:r>
              <a:rPr lang="en-GB" altLang="nl-BE" sz="2600" dirty="0"/>
              <a:t>(BET, </a:t>
            </a:r>
            <a:r>
              <a:rPr lang="en-GB" altLang="nl-BE" sz="2600" dirty="0" err="1"/>
              <a:t>Schnyder</a:t>
            </a:r>
            <a:r>
              <a:rPr lang="en-GB" altLang="nl-BE" sz="2600" dirty="0"/>
              <a:t>, 2005, Vanderlinden &amp; Vandereycken,1997): psycho education, skills training, eventually exposure </a:t>
            </a:r>
          </a:p>
          <a:p>
            <a:pPr eaLnBrk="1" hangingPunct="1"/>
            <a:endParaRPr lang="nl-NL" altLang="nl-BE" sz="2600" dirty="0">
              <a:solidFill>
                <a:srgbClr val="FF0000"/>
              </a:solidFill>
            </a:endParaRPr>
          </a:p>
          <a:p>
            <a:pPr eaLnBrk="1" hangingPunct="1"/>
            <a:r>
              <a:rPr lang="nl-NL" altLang="nl-BE" sz="2600" dirty="0">
                <a:solidFill>
                  <a:srgbClr val="FF0000"/>
                </a:solidFill>
              </a:rPr>
              <a:t>Trauma </a:t>
            </a:r>
            <a:r>
              <a:rPr lang="nl-NL" altLang="nl-BE" sz="2600" dirty="0" err="1">
                <a:solidFill>
                  <a:srgbClr val="FF0000"/>
                </a:solidFill>
              </a:rPr>
              <a:t>Focused</a:t>
            </a:r>
            <a:r>
              <a:rPr lang="nl-NL" altLang="nl-BE" sz="2600" dirty="0">
                <a:solidFill>
                  <a:srgbClr val="FF0000"/>
                </a:solidFill>
              </a:rPr>
              <a:t> </a:t>
            </a:r>
            <a:r>
              <a:rPr lang="nl-NL" altLang="nl-BE" sz="2600" dirty="0" err="1">
                <a:solidFill>
                  <a:srgbClr val="FF0000"/>
                </a:solidFill>
              </a:rPr>
              <a:t>Cognitive</a:t>
            </a:r>
            <a:r>
              <a:rPr lang="nl-NL" altLang="nl-BE" sz="2600" dirty="0">
                <a:solidFill>
                  <a:srgbClr val="FF0000"/>
                </a:solidFill>
              </a:rPr>
              <a:t> </a:t>
            </a:r>
            <a:r>
              <a:rPr lang="nl-NL" altLang="nl-BE" sz="2600" dirty="0" err="1">
                <a:solidFill>
                  <a:srgbClr val="FF0000"/>
                </a:solidFill>
              </a:rPr>
              <a:t>Behavioral</a:t>
            </a:r>
            <a:r>
              <a:rPr lang="nl-NL" altLang="nl-BE" sz="2600" dirty="0">
                <a:solidFill>
                  <a:srgbClr val="FF0000"/>
                </a:solidFill>
              </a:rPr>
              <a:t> </a:t>
            </a:r>
            <a:r>
              <a:rPr lang="nl-NL" altLang="nl-BE" sz="2600" dirty="0" err="1">
                <a:solidFill>
                  <a:srgbClr val="FF0000"/>
                </a:solidFill>
              </a:rPr>
              <a:t>Therapy</a:t>
            </a:r>
            <a:r>
              <a:rPr lang="nl-NL" altLang="nl-BE" sz="2600" dirty="0">
                <a:solidFill>
                  <a:srgbClr val="FF0000"/>
                </a:solidFill>
              </a:rPr>
              <a:t> (TFCBT)  </a:t>
            </a:r>
            <a:r>
              <a:rPr lang="nl-NL" altLang="nl-BE" sz="2600" dirty="0"/>
              <a:t>(Cohen, </a:t>
            </a:r>
            <a:r>
              <a:rPr lang="nl-NL" altLang="nl-BE" sz="2600" dirty="0" err="1"/>
              <a:t>Mannarino</a:t>
            </a:r>
            <a:r>
              <a:rPr lang="nl-NL" altLang="nl-BE" sz="2600" dirty="0"/>
              <a:t>, &amp; </a:t>
            </a:r>
            <a:r>
              <a:rPr lang="nl-NL" altLang="nl-BE" sz="2600" dirty="0" err="1"/>
              <a:t>Deblinger</a:t>
            </a:r>
            <a:r>
              <a:rPr lang="nl-NL" altLang="nl-BE" sz="2600" dirty="0"/>
              <a:t>, 2006): </a:t>
            </a:r>
            <a:r>
              <a:rPr lang="nl-NL" altLang="nl-BE" sz="2600" dirty="0" err="1"/>
              <a:t>p</a:t>
            </a:r>
            <a:r>
              <a:rPr lang="nl-NL" altLang="nl-BE" sz="2800" dirty="0" err="1"/>
              <a:t>sychoeducation</a:t>
            </a:r>
            <a:r>
              <a:rPr lang="nl-NL" altLang="nl-BE" sz="2800" dirty="0"/>
              <a:t>, </a:t>
            </a:r>
            <a:r>
              <a:rPr lang="nl-NL" altLang="nl-BE" sz="2800" dirty="0" err="1"/>
              <a:t>parenting</a:t>
            </a:r>
            <a:r>
              <a:rPr lang="nl-NL" altLang="nl-BE" sz="2800" dirty="0"/>
              <a:t> skills </a:t>
            </a:r>
            <a:r>
              <a:rPr lang="nl-NL" altLang="nl-BE" sz="2800" dirty="0" err="1"/>
              <a:t>and</a:t>
            </a:r>
            <a:r>
              <a:rPr lang="nl-NL" altLang="nl-BE" sz="2800" dirty="0"/>
              <a:t> exposure</a:t>
            </a:r>
            <a:endParaRPr lang="nl-NL" altLang="nl-BE" sz="2600" dirty="0"/>
          </a:p>
          <a:p>
            <a:pPr eaLnBrk="1" hangingPunct="1"/>
            <a:endParaRPr lang="en-GB" altLang="nl-BE" sz="2600" dirty="0"/>
          </a:p>
          <a:p>
            <a:pPr eaLnBrk="1" hangingPunct="1"/>
            <a:endParaRPr lang="en-GB" altLang="nl-BE" sz="2800" dirty="0"/>
          </a:p>
          <a:p>
            <a:pPr eaLnBrk="1" hangingPunct="1"/>
            <a:endParaRPr lang="en-GB" altLang="nl-BE" sz="2800" dirty="0"/>
          </a:p>
        </p:txBody>
      </p:sp>
      <p:sp>
        <p:nvSpPr>
          <p:cNvPr id="46082" name="Rectangle 2"/>
          <p:cNvSpPr>
            <a:spLocks noGrp="1" noChangeArrowheads="1"/>
          </p:cNvSpPr>
          <p:nvPr>
            <p:ph type="title"/>
          </p:nvPr>
        </p:nvSpPr>
        <p:spPr/>
        <p:txBody>
          <a:bodyPr>
            <a:normAutofit/>
          </a:bodyPr>
          <a:lstStyle/>
          <a:p>
            <a:pPr eaLnBrk="1" fontAlgn="auto" hangingPunct="1">
              <a:spcAft>
                <a:spcPts val="0"/>
              </a:spcAft>
              <a:defRPr/>
            </a:pPr>
            <a:r>
              <a:rPr lang="en-GB" sz="4000" dirty="0"/>
              <a:t>Different (</a:t>
            </a:r>
            <a:r>
              <a:rPr lang="en-GB" sz="4000" dirty="0" err="1"/>
              <a:t>manualised</a:t>
            </a:r>
            <a:r>
              <a:rPr lang="en-GB" sz="4000" dirty="0"/>
              <a:t>) treatments</a:t>
            </a:r>
          </a:p>
        </p:txBody>
      </p:sp>
    </p:spTree>
    <p:extLst>
      <p:ext uri="{BB962C8B-B14F-4D97-AF65-F5344CB8AC3E}">
        <p14:creationId xmlns:p14="http://schemas.microsoft.com/office/powerpoint/2010/main" val="2934885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9130F-5EC2-4175-396B-3EE1FD49C659}"/>
              </a:ext>
            </a:extLst>
          </p:cNvPr>
          <p:cNvSpPr>
            <a:spLocks noGrp="1"/>
          </p:cNvSpPr>
          <p:nvPr>
            <p:ph type="title"/>
          </p:nvPr>
        </p:nvSpPr>
        <p:spPr/>
        <p:txBody>
          <a:bodyPr/>
          <a:lstStyle/>
          <a:p>
            <a:r>
              <a:rPr lang="nl-BE" sz="4400" dirty="0"/>
              <a:t>Different manualised treatments</a:t>
            </a:r>
          </a:p>
        </p:txBody>
      </p:sp>
      <p:sp>
        <p:nvSpPr>
          <p:cNvPr id="3" name="Tijdelijke aanduiding voor inhoud 2">
            <a:extLst>
              <a:ext uri="{FF2B5EF4-FFF2-40B4-BE49-F238E27FC236}">
                <a16:creationId xmlns:a16="http://schemas.microsoft.com/office/drawing/2014/main" id="{6767DD2F-C242-FC88-AB1F-369EC6965ACB}"/>
              </a:ext>
            </a:extLst>
          </p:cNvPr>
          <p:cNvSpPr>
            <a:spLocks noGrp="1"/>
          </p:cNvSpPr>
          <p:nvPr>
            <p:ph idx="1"/>
          </p:nvPr>
        </p:nvSpPr>
        <p:spPr/>
        <p:txBody>
          <a:bodyPr>
            <a:normAutofit/>
          </a:bodyPr>
          <a:lstStyle/>
          <a:p>
            <a:r>
              <a:rPr lang="nl-NL" altLang="nl-BE" sz="3200" dirty="0">
                <a:solidFill>
                  <a:srgbClr val="FF0000"/>
                </a:solidFill>
              </a:rPr>
              <a:t>Trauma </a:t>
            </a:r>
            <a:r>
              <a:rPr lang="nl-NL" altLang="nl-BE" sz="3200" dirty="0" err="1">
                <a:solidFill>
                  <a:srgbClr val="FF0000"/>
                </a:solidFill>
              </a:rPr>
              <a:t>Focused</a:t>
            </a:r>
            <a:r>
              <a:rPr lang="nl-NL" altLang="nl-BE" sz="3200" dirty="0">
                <a:solidFill>
                  <a:srgbClr val="FF0000"/>
                </a:solidFill>
              </a:rPr>
              <a:t> </a:t>
            </a:r>
            <a:r>
              <a:rPr lang="nl-NL" altLang="nl-BE" sz="3200" dirty="0" err="1">
                <a:solidFill>
                  <a:srgbClr val="FF0000"/>
                </a:solidFill>
              </a:rPr>
              <a:t>Cognitive</a:t>
            </a:r>
            <a:r>
              <a:rPr lang="nl-NL" altLang="nl-BE" sz="3200" dirty="0">
                <a:solidFill>
                  <a:srgbClr val="FF0000"/>
                </a:solidFill>
              </a:rPr>
              <a:t> Behavioral </a:t>
            </a:r>
            <a:r>
              <a:rPr lang="nl-NL" altLang="nl-BE" sz="3200" dirty="0" err="1">
                <a:solidFill>
                  <a:srgbClr val="FF0000"/>
                </a:solidFill>
              </a:rPr>
              <a:t>Therapy</a:t>
            </a:r>
            <a:r>
              <a:rPr lang="nl-NL" altLang="nl-BE" sz="3200" dirty="0">
                <a:solidFill>
                  <a:srgbClr val="FF0000"/>
                </a:solidFill>
              </a:rPr>
              <a:t> (TFCBT)  </a:t>
            </a:r>
            <a:r>
              <a:rPr lang="nl-NL" altLang="nl-BE" sz="3200" dirty="0"/>
              <a:t>(Cohen, </a:t>
            </a:r>
            <a:r>
              <a:rPr lang="nl-NL" altLang="nl-BE" sz="3200" dirty="0" err="1"/>
              <a:t>Mannarino</a:t>
            </a:r>
            <a:r>
              <a:rPr lang="nl-NL" altLang="nl-BE" sz="3200" dirty="0"/>
              <a:t>, &amp; </a:t>
            </a:r>
            <a:r>
              <a:rPr lang="nl-NL" altLang="nl-BE" sz="3200" dirty="0" err="1"/>
              <a:t>Deblinger</a:t>
            </a:r>
            <a:r>
              <a:rPr lang="nl-NL" altLang="nl-BE" sz="3200" dirty="0"/>
              <a:t>, 2006): </a:t>
            </a:r>
            <a:r>
              <a:rPr lang="nl-NL" altLang="nl-BE" sz="3200" dirty="0" err="1"/>
              <a:t>psychoeducation</a:t>
            </a:r>
            <a:r>
              <a:rPr lang="nl-NL" altLang="nl-BE" sz="3200" dirty="0"/>
              <a:t>, </a:t>
            </a:r>
            <a:r>
              <a:rPr lang="nl-NL" altLang="nl-BE" sz="3200" dirty="0" err="1"/>
              <a:t>parenting</a:t>
            </a:r>
            <a:r>
              <a:rPr lang="nl-NL" altLang="nl-BE" sz="3200" dirty="0"/>
              <a:t> skills </a:t>
            </a:r>
            <a:r>
              <a:rPr lang="nl-NL" altLang="nl-BE" sz="3200" dirty="0" err="1"/>
              <a:t>and</a:t>
            </a:r>
            <a:r>
              <a:rPr lang="nl-NL" altLang="nl-BE" sz="3200" dirty="0"/>
              <a:t> exposure</a:t>
            </a:r>
          </a:p>
          <a:p>
            <a:r>
              <a:rPr lang="en-GB" altLang="nl-BE" sz="3200" dirty="0">
                <a:solidFill>
                  <a:srgbClr val="FF0000"/>
                </a:solidFill>
              </a:rPr>
              <a:t>Phase-oriented treatment </a:t>
            </a:r>
            <a:r>
              <a:rPr lang="en-GB" altLang="nl-BE" sz="3200" dirty="0" err="1">
                <a:solidFill>
                  <a:srgbClr val="FF0000"/>
                </a:solidFill>
              </a:rPr>
              <a:t>à</a:t>
            </a:r>
            <a:r>
              <a:rPr lang="en-GB" altLang="nl-BE" sz="3200" dirty="0">
                <a:solidFill>
                  <a:srgbClr val="FF0000"/>
                </a:solidFill>
              </a:rPr>
              <a:t> la Janet </a:t>
            </a:r>
            <a:r>
              <a:rPr lang="en-GB" altLang="nl-BE" sz="3200" dirty="0"/>
              <a:t>(van der Hart, </a:t>
            </a:r>
            <a:r>
              <a:rPr lang="en-GB" altLang="nl-BE" sz="3200" dirty="0" err="1"/>
              <a:t>Nijenhuis</a:t>
            </a:r>
            <a:r>
              <a:rPr lang="en-GB" altLang="nl-BE" sz="3200" dirty="0"/>
              <a:t>, Steele, 2007)</a:t>
            </a:r>
          </a:p>
          <a:p>
            <a:r>
              <a:rPr lang="nl-BE" altLang="nl-BE" sz="3200" dirty="0">
                <a:solidFill>
                  <a:srgbClr val="FF0000"/>
                </a:solidFill>
              </a:rPr>
              <a:t>Integrative cognitive-affective therapy for BN</a:t>
            </a:r>
            <a:r>
              <a:rPr lang="nl-BE" altLang="nl-BE" sz="3200" dirty="0"/>
              <a:t> (Stephen Wonderlich, 2015)</a:t>
            </a:r>
            <a:endParaRPr lang="nl-BE" sz="3200" dirty="0"/>
          </a:p>
        </p:txBody>
      </p:sp>
    </p:spTree>
    <p:extLst>
      <p:ext uri="{BB962C8B-B14F-4D97-AF65-F5344CB8AC3E}">
        <p14:creationId xmlns:p14="http://schemas.microsoft.com/office/powerpoint/2010/main" val="1555770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571500" y="2143125"/>
            <a:ext cx="7772400" cy="4114800"/>
          </a:xfrm>
        </p:spPr>
        <p:txBody>
          <a:bodyPr>
            <a:normAutofit/>
          </a:bodyPr>
          <a:lstStyle/>
          <a:p>
            <a:pPr marL="365760" indent="-256032" eaLnBrk="1" fontAlgn="auto" hangingPunct="1">
              <a:lnSpc>
                <a:spcPct val="80000"/>
              </a:lnSpc>
              <a:spcAft>
                <a:spcPts val="0"/>
              </a:spcAft>
              <a:buFont typeface="Wingdings 3"/>
              <a:buChar char=""/>
              <a:defRPr/>
            </a:pPr>
            <a:r>
              <a:rPr lang="nl-BE" sz="2800" dirty="0"/>
              <a:t>All these </a:t>
            </a:r>
            <a:r>
              <a:rPr lang="nl-BE" sz="2800" dirty="0" err="1"/>
              <a:t>treatments</a:t>
            </a:r>
            <a:r>
              <a:rPr lang="nl-BE" sz="2800" dirty="0"/>
              <a:t> have </a:t>
            </a:r>
            <a:r>
              <a:rPr lang="nl-BE" sz="2800" dirty="0" err="1"/>
              <a:t>many</a:t>
            </a:r>
            <a:r>
              <a:rPr lang="nl-BE" sz="2800" dirty="0"/>
              <a:t> </a:t>
            </a:r>
            <a:r>
              <a:rPr lang="nl-BE" sz="2800" dirty="0" err="1"/>
              <a:t>similarities</a:t>
            </a:r>
            <a:r>
              <a:rPr lang="nl-BE" sz="2800" dirty="0"/>
              <a:t> </a:t>
            </a:r>
          </a:p>
          <a:p>
            <a:pPr marL="365760" indent="-256032" eaLnBrk="1" fontAlgn="auto" hangingPunct="1">
              <a:lnSpc>
                <a:spcPct val="80000"/>
              </a:lnSpc>
              <a:spcAft>
                <a:spcPts val="0"/>
              </a:spcAft>
              <a:buFont typeface="Wingdings 3"/>
              <a:buChar char=""/>
              <a:defRPr/>
            </a:pPr>
            <a:r>
              <a:rPr lang="nl-BE" sz="2800" dirty="0"/>
              <a:t>Most </a:t>
            </a:r>
            <a:r>
              <a:rPr lang="nl-BE" sz="2800" dirty="0" err="1"/>
              <a:t>treatments</a:t>
            </a:r>
            <a:r>
              <a:rPr lang="nl-BE" sz="2800" dirty="0"/>
              <a:t> are </a:t>
            </a:r>
            <a:r>
              <a:rPr lang="nl-BE" sz="2800" dirty="0" err="1">
                <a:solidFill>
                  <a:srgbClr val="FF0000"/>
                </a:solidFill>
              </a:rPr>
              <a:t>phase-oriented</a:t>
            </a:r>
            <a:endParaRPr lang="nl-BE" sz="2800" dirty="0">
              <a:solidFill>
                <a:srgbClr val="FF0000"/>
              </a:solidFill>
            </a:endParaRPr>
          </a:p>
          <a:p>
            <a:pPr marL="365760" indent="-256032" eaLnBrk="1" fontAlgn="auto" hangingPunct="1">
              <a:lnSpc>
                <a:spcPct val="80000"/>
              </a:lnSpc>
              <a:spcAft>
                <a:spcPts val="0"/>
              </a:spcAft>
              <a:buFont typeface="Wingdings 3"/>
              <a:buChar char=""/>
              <a:defRPr/>
            </a:pPr>
            <a:r>
              <a:rPr lang="nl-BE" sz="2800" dirty="0"/>
              <a:t>In a </a:t>
            </a:r>
            <a:r>
              <a:rPr lang="nl-BE" sz="2800" dirty="0">
                <a:solidFill>
                  <a:srgbClr val="FF0000"/>
                </a:solidFill>
              </a:rPr>
              <a:t>FIRST </a:t>
            </a:r>
            <a:r>
              <a:rPr lang="nl-BE" sz="2800" dirty="0" err="1">
                <a:solidFill>
                  <a:srgbClr val="FF0000"/>
                </a:solidFill>
              </a:rPr>
              <a:t>phase</a:t>
            </a:r>
            <a:r>
              <a:rPr lang="nl-BE" sz="2800" dirty="0">
                <a:solidFill>
                  <a:srgbClr val="FF0000"/>
                </a:solidFill>
              </a:rPr>
              <a:t> </a:t>
            </a:r>
            <a:r>
              <a:rPr lang="nl-BE" sz="2800" dirty="0" err="1">
                <a:solidFill>
                  <a:srgbClr val="FF0000"/>
                </a:solidFill>
              </a:rPr>
              <a:t>psycho-education</a:t>
            </a:r>
            <a:r>
              <a:rPr lang="nl-BE" sz="2800" dirty="0">
                <a:solidFill>
                  <a:srgbClr val="FF0000"/>
                </a:solidFill>
              </a:rPr>
              <a:t> </a:t>
            </a:r>
            <a:r>
              <a:rPr lang="nl-BE" sz="2800" dirty="0"/>
              <a:t>and skills training are </a:t>
            </a:r>
            <a:r>
              <a:rPr lang="nl-BE" sz="2800" dirty="0" err="1"/>
              <a:t>offered</a:t>
            </a:r>
            <a:r>
              <a:rPr lang="nl-BE" sz="2800" dirty="0"/>
              <a:t>:  </a:t>
            </a:r>
            <a:r>
              <a:rPr lang="nl-BE" sz="2800" dirty="0" err="1"/>
              <a:t>preparation</a:t>
            </a:r>
            <a:r>
              <a:rPr lang="nl-BE" sz="2800" dirty="0"/>
              <a:t> </a:t>
            </a:r>
            <a:r>
              <a:rPr lang="nl-BE" sz="2800" dirty="0" err="1"/>
              <a:t>phase</a:t>
            </a:r>
            <a:r>
              <a:rPr lang="nl-BE" sz="2800" dirty="0"/>
              <a:t> </a:t>
            </a:r>
            <a:r>
              <a:rPr lang="nl-BE" sz="2800" dirty="0" err="1"/>
              <a:t>installing</a:t>
            </a:r>
            <a:r>
              <a:rPr lang="nl-BE" sz="2800" dirty="0"/>
              <a:t> </a:t>
            </a:r>
            <a:r>
              <a:rPr lang="nl-BE" sz="2800" dirty="0" err="1"/>
              <a:t>safety</a:t>
            </a:r>
            <a:endParaRPr lang="nl-BE" sz="2800" dirty="0"/>
          </a:p>
          <a:p>
            <a:pPr marL="365760" indent="-256032" eaLnBrk="1" fontAlgn="auto" hangingPunct="1">
              <a:lnSpc>
                <a:spcPct val="80000"/>
              </a:lnSpc>
              <a:spcAft>
                <a:spcPts val="0"/>
              </a:spcAft>
              <a:buFont typeface="Wingdings 3"/>
              <a:buChar char=""/>
              <a:defRPr/>
            </a:pPr>
            <a:r>
              <a:rPr lang="nl-BE" sz="2800" dirty="0"/>
              <a:t>In a </a:t>
            </a:r>
            <a:r>
              <a:rPr lang="nl-BE" sz="2800" dirty="0">
                <a:solidFill>
                  <a:srgbClr val="FF0000"/>
                </a:solidFill>
              </a:rPr>
              <a:t>SECOND </a:t>
            </a:r>
            <a:r>
              <a:rPr lang="nl-BE" sz="2800" dirty="0" err="1">
                <a:solidFill>
                  <a:srgbClr val="FF0000"/>
                </a:solidFill>
              </a:rPr>
              <a:t>phase</a:t>
            </a:r>
            <a:r>
              <a:rPr lang="nl-BE" sz="2800" dirty="0">
                <a:solidFill>
                  <a:srgbClr val="FF0000"/>
                </a:solidFill>
              </a:rPr>
              <a:t> </a:t>
            </a:r>
            <a:r>
              <a:rPr lang="nl-BE" sz="2800" dirty="0" err="1"/>
              <a:t>some</a:t>
            </a:r>
            <a:r>
              <a:rPr lang="nl-BE" sz="2800" dirty="0"/>
              <a:t> </a:t>
            </a:r>
            <a:r>
              <a:rPr lang="nl-BE" sz="2800" dirty="0" err="1">
                <a:solidFill>
                  <a:srgbClr val="FF0000"/>
                </a:solidFill>
              </a:rPr>
              <a:t>exposure</a:t>
            </a:r>
            <a:r>
              <a:rPr lang="nl-BE" sz="2800" dirty="0">
                <a:solidFill>
                  <a:srgbClr val="FF0000"/>
                </a:solidFill>
              </a:rPr>
              <a:t> to important </a:t>
            </a:r>
            <a:r>
              <a:rPr lang="nl-BE" sz="2800" dirty="0" err="1">
                <a:solidFill>
                  <a:srgbClr val="FF0000"/>
                </a:solidFill>
              </a:rPr>
              <a:t>anxiety-provoking</a:t>
            </a:r>
            <a:r>
              <a:rPr lang="nl-BE" sz="2800" dirty="0">
                <a:solidFill>
                  <a:srgbClr val="FF0000"/>
                </a:solidFill>
              </a:rPr>
              <a:t> stimuli</a:t>
            </a:r>
            <a:r>
              <a:rPr lang="nl-BE" sz="2800" dirty="0"/>
              <a:t> </a:t>
            </a:r>
            <a:r>
              <a:rPr lang="nl-BE" sz="2800" dirty="0" err="1"/>
              <a:t>take</a:t>
            </a:r>
            <a:r>
              <a:rPr lang="nl-BE" sz="2800" dirty="0"/>
              <a:t> place</a:t>
            </a:r>
          </a:p>
          <a:p>
            <a:pPr marL="365760" indent="-256032" eaLnBrk="1" fontAlgn="auto" hangingPunct="1">
              <a:lnSpc>
                <a:spcPct val="80000"/>
              </a:lnSpc>
              <a:spcAft>
                <a:spcPts val="0"/>
              </a:spcAft>
              <a:buFont typeface="Wingdings 3"/>
              <a:buChar char=""/>
              <a:defRPr/>
            </a:pPr>
            <a:r>
              <a:rPr lang="nl-BE" sz="2800" dirty="0"/>
              <a:t>The exposure </a:t>
            </a:r>
            <a:r>
              <a:rPr lang="nl-BE" sz="2800" dirty="0" err="1"/>
              <a:t>provokes</a:t>
            </a:r>
            <a:r>
              <a:rPr lang="nl-BE" sz="2800" dirty="0"/>
              <a:t> a lot a </a:t>
            </a:r>
            <a:r>
              <a:rPr lang="nl-BE" sz="2800" dirty="0" err="1"/>
              <a:t>negative</a:t>
            </a:r>
            <a:r>
              <a:rPr lang="nl-BE" sz="2800" dirty="0"/>
              <a:t> </a:t>
            </a:r>
            <a:r>
              <a:rPr lang="nl-BE" sz="2800" dirty="0" err="1"/>
              <a:t>emotions</a:t>
            </a:r>
            <a:r>
              <a:rPr lang="nl-BE" sz="2800" dirty="0"/>
              <a:t> and </a:t>
            </a:r>
            <a:r>
              <a:rPr lang="nl-BE" sz="2800" dirty="0" err="1"/>
              <a:t>follows</a:t>
            </a:r>
            <a:r>
              <a:rPr lang="nl-BE" sz="2800" dirty="0"/>
              <a:t> a </a:t>
            </a:r>
            <a:r>
              <a:rPr lang="nl-BE" sz="2800" dirty="0" err="1"/>
              <a:t>specific</a:t>
            </a:r>
            <a:r>
              <a:rPr lang="nl-BE" sz="2800" dirty="0"/>
              <a:t> </a:t>
            </a:r>
            <a:r>
              <a:rPr lang="nl-BE" sz="2800" dirty="0" err="1"/>
              <a:t>treatment</a:t>
            </a:r>
            <a:r>
              <a:rPr lang="nl-BE" sz="2800" dirty="0"/>
              <a:t> protocol </a:t>
            </a:r>
            <a:r>
              <a:rPr lang="nl-BE" sz="2800" dirty="0" err="1"/>
              <a:t>with</a:t>
            </a:r>
            <a:r>
              <a:rPr lang="nl-BE" sz="2800" dirty="0"/>
              <a:t> </a:t>
            </a:r>
            <a:r>
              <a:rPr lang="nl-BE" sz="2800" dirty="0" err="1"/>
              <a:t>regular</a:t>
            </a:r>
            <a:r>
              <a:rPr lang="nl-BE" sz="2800" dirty="0"/>
              <a:t> </a:t>
            </a:r>
            <a:r>
              <a:rPr lang="nl-BE" sz="2800" dirty="0" err="1"/>
              <a:t>assessments</a:t>
            </a:r>
            <a:r>
              <a:rPr lang="nl-BE" sz="2800" dirty="0"/>
              <a:t> of the level of </a:t>
            </a:r>
            <a:r>
              <a:rPr lang="nl-BE" sz="2800" dirty="0" err="1"/>
              <a:t>negative</a:t>
            </a:r>
            <a:r>
              <a:rPr lang="nl-BE" sz="2800" dirty="0"/>
              <a:t> </a:t>
            </a:r>
            <a:r>
              <a:rPr lang="nl-BE" sz="2800" dirty="0" err="1"/>
              <a:t>emotions</a:t>
            </a:r>
            <a:endParaRPr lang="nl-NL" sz="2800" dirty="0"/>
          </a:p>
        </p:txBody>
      </p:sp>
      <p:sp>
        <p:nvSpPr>
          <p:cNvPr id="47106" name="Rectangle 2"/>
          <p:cNvSpPr>
            <a:spLocks noGrp="1" noChangeArrowheads="1"/>
          </p:cNvSpPr>
          <p:nvPr>
            <p:ph type="title"/>
          </p:nvPr>
        </p:nvSpPr>
        <p:spPr>
          <a:xfrm>
            <a:off x="714375" y="285750"/>
            <a:ext cx="7772400" cy="1739900"/>
          </a:xfrm>
        </p:spPr>
        <p:txBody>
          <a:bodyPr>
            <a:normAutofit/>
          </a:bodyPr>
          <a:lstStyle/>
          <a:p>
            <a:pPr eaLnBrk="1" fontAlgn="auto" hangingPunct="1">
              <a:spcAft>
                <a:spcPts val="0"/>
              </a:spcAft>
              <a:defRPr/>
            </a:pPr>
            <a:r>
              <a:rPr lang="nl-NL" sz="3200">
                <a:solidFill>
                  <a:srgbClr val="14ABE0"/>
                </a:solidFill>
              </a:rPr>
              <a:t>Yes, there is evidence for treatment of complex trauma: most manualised treatments share same treatment principles</a:t>
            </a:r>
            <a:r>
              <a:rPr lang="nl-NL" sz="3200"/>
              <a:t>  </a:t>
            </a:r>
          </a:p>
        </p:txBody>
      </p:sp>
    </p:spTree>
    <p:extLst>
      <p:ext uri="{BB962C8B-B14F-4D97-AF65-F5344CB8AC3E}">
        <p14:creationId xmlns:p14="http://schemas.microsoft.com/office/powerpoint/2010/main" val="3041086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73225" y="1527434"/>
            <a:ext cx="8229600" cy="4525963"/>
          </a:xfrm>
        </p:spPr>
        <p:txBody>
          <a:bodyPr>
            <a:normAutofit lnSpcReduction="10000"/>
          </a:bodyPr>
          <a:lstStyle/>
          <a:p>
            <a:pPr eaLnBrk="1" hangingPunct="1">
              <a:lnSpc>
                <a:spcPct val="90000"/>
              </a:lnSpc>
            </a:pPr>
            <a:endParaRPr lang="nl-BE" altLang="nl-BE" dirty="0"/>
          </a:p>
          <a:p>
            <a:pPr eaLnBrk="1" hangingPunct="1">
              <a:lnSpc>
                <a:spcPct val="90000"/>
              </a:lnSpc>
            </a:pPr>
            <a:r>
              <a:rPr lang="nl-BE" altLang="nl-BE" sz="3200" dirty="0"/>
              <a:t>Exposure </a:t>
            </a:r>
            <a:r>
              <a:rPr lang="nl-BE" altLang="nl-BE" sz="3200" dirty="0" err="1"/>
              <a:t>goes</a:t>
            </a:r>
            <a:r>
              <a:rPr lang="nl-BE" altLang="nl-BE" sz="3200" dirty="0"/>
              <a:t> on </a:t>
            </a:r>
            <a:r>
              <a:rPr lang="nl-BE" altLang="nl-BE" sz="3200" dirty="0" err="1"/>
              <a:t>until</a:t>
            </a:r>
            <a:r>
              <a:rPr lang="nl-BE" altLang="nl-BE" sz="3200" dirty="0"/>
              <a:t> </a:t>
            </a:r>
            <a:r>
              <a:rPr lang="nl-BE" altLang="nl-BE" sz="3200" dirty="0" err="1"/>
              <a:t>some</a:t>
            </a:r>
            <a:r>
              <a:rPr lang="nl-BE" altLang="nl-BE" sz="3200" dirty="0"/>
              <a:t> </a:t>
            </a:r>
            <a:r>
              <a:rPr lang="nl-BE" altLang="nl-BE" sz="3200" dirty="0" err="1">
                <a:solidFill>
                  <a:srgbClr val="FF0000"/>
                </a:solidFill>
              </a:rPr>
              <a:t>desensitization</a:t>
            </a:r>
            <a:r>
              <a:rPr lang="nl-BE" altLang="nl-BE" sz="3200" dirty="0">
                <a:solidFill>
                  <a:srgbClr val="FF0000"/>
                </a:solidFill>
              </a:rPr>
              <a:t> of </a:t>
            </a:r>
            <a:r>
              <a:rPr lang="nl-BE" altLang="nl-BE" sz="3200" dirty="0" err="1">
                <a:solidFill>
                  <a:srgbClr val="FF0000"/>
                </a:solidFill>
              </a:rPr>
              <a:t>negative</a:t>
            </a:r>
            <a:r>
              <a:rPr lang="nl-BE" altLang="nl-BE" sz="3200" dirty="0">
                <a:solidFill>
                  <a:srgbClr val="FF0000"/>
                </a:solidFill>
              </a:rPr>
              <a:t> affect </a:t>
            </a:r>
            <a:r>
              <a:rPr lang="nl-BE" altLang="nl-BE" sz="3200" dirty="0"/>
              <a:t>takes </a:t>
            </a:r>
            <a:r>
              <a:rPr lang="nl-BE" altLang="nl-BE" sz="3200" dirty="0" err="1"/>
              <a:t>place</a:t>
            </a:r>
            <a:r>
              <a:rPr lang="nl-BE" altLang="nl-BE" sz="3200" dirty="0"/>
              <a:t> as </a:t>
            </a:r>
            <a:r>
              <a:rPr lang="nl-BE" altLang="nl-BE" sz="3200" dirty="0" err="1"/>
              <a:t>expressed</a:t>
            </a:r>
            <a:r>
              <a:rPr lang="nl-BE" altLang="nl-BE" sz="3200" dirty="0"/>
              <a:t> </a:t>
            </a:r>
            <a:r>
              <a:rPr lang="nl-BE" altLang="nl-BE" sz="3200" dirty="0" err="1"/>
              <a:t>by</a:t>
            </a:r>
            <a:r>
              <a:rPr lang="nl-BE" altLang="nl-BE" sz="3200" dirty="0"/>
              <a:t> </a:t>
            </a:r>
            <a:r>
              <a:rPr lang="nl-BE" altLang="nl-BE" sz="3200" dirty="0" err="1"/>
              <a:t>the</a:t>
            </a:r>
            <a:r>
              <a:rPr lang="nl-BE" altLang="nl-BE" sz="3200" dirty="0"/>
              <a:t> </a:t>
            </a:r>
            <a:r>
              <a:rPr lang="nl-BE" altLang="nl-BE" sz="3200" dirty="0" err="1"/>
              <a:t>subjective</a:t>
            </a:r>
            <a:r>
              <a:rPr lang="nl-BE" altLang="nl-BE" sz="3200" dirty="0"/>
              <a:t> </a:t>
            </a:r>
            <a:r>
              <a:rPr lang="nl-BE" altLang="nl-BE" sz="3200" dirty="0" err="1"/>
              <a:t>evaluation</a:t>
            </a:r>
            <a:r>
              <a:rPr lang="nl-BE" altLang="nl-BE" sz="3200" dirty="0"/>
              <a:t> of </a:t>
            </a:r>
            <a:r>
              <a:rPr lang="nl-BE" altLang="nl-BE" sz="3200" dirty="0" err="1"/>
              <a:t>the</a:t>
            </a:r>
            <a:r>
              <a:rPr lang="nl-BE" altLang="nl-BE" sz="3200" dirty="0"/>
              <a:t> </a:t>
            </a:r>
            <a:r>
              <a:rPr lang="nl-BE" altLang="nl-BE" sz="3200" dirty="0" err="1"/>
              <a:t>patient</a:t>
            </a:r>
            <a:endParaRPr lang="nl-BE" altLang="nl-BE" sz="3200" dirty="0"/>
          </a:p>
          <a:p>
            <a:pPr eaLnBrk="1" hangingPunct="1">
              <a:lnSpc>
                <a:spcPct val="90000"/>
              </a:lnSpc>
            </a:pPr>
            <a:r>
              <a:rPr lang="nl-BE" altLang="nl-BE" sz="3200" dirty="0"/>
              <a:t>In </a:t>
            </a:r>
            <a:r>
              <a:rPr lang="nl-BE" altLang="nl-BE" sz="3200" dirty="0" err="1"/>
              <a:t>the</a:t>
            </a:r>
            <a:r>
              <a:rPr lang="nl-BE" altLang="nl-BE" sz="3200" dirty="0"/>
              <a:t> second part: new adequate </a:t>
            </a:r>
            <a:r>
              <a:rPr lang="nl-BE" altLang="nl-BE" sz="3200" dirty="0" err="1"/>
              <a:t>cognitive</a:t>
            </a:r>
            <a:r>
              <a:rPr lang="nl-BE" altLang="nl-BE" sz="3200" dirty="0"/>
              <a:t> schema’s are </a:t>
            </a:r>
            <a:r>
              <a:rPr lang="nl-BE" altLang="nl-BE" sz="3200" dirty="0" err="1"/>
              <a:t>installed</a:t>
            </a:r>
            <a:r>
              <a:rPr lang="nl-BE" altLang="nl-BE" sz="3200" dirty="0"/>
              <a:t> or </a:t>
            </a:r>
            <a:r>
              <a:rPr lang="nl-BE" altLang="nl-BE" sz="3200" dirty="0" err="1"/>
              <a:t>develop</a:t>
            </a:r>
            <a:r>
              <a:rPr lang="nl-BE" altLang="nl-BE" sz="3200" dirty="0"/>
              <a:t> </a:t>
            </a:r>
            <a:r>
              <a:rPr lang="nl-BE" altLang="nl-BE" sz="3200" dirty="0" err="1"/>
              <a:t>spontaniously</a:t>
            </a:r>
            <a:r>
              <a:rPr lang="nl-BE" altLang="nl-BE" sz="3200" dirty="0"/>
              <a:t> </a:t>
            </a:r>
          </a:p>
          <a:p>
            <a:pPr eaLnBrk="1" hangingPunct="1">
              <a:lnSpc>
                <a:spcPct val="90000"/>
              </a:lnSpc>
            </a:pPr>
            <a:r>
              <a:rPr lang="nl-BE" altLang="nl-BE" sz="3200" dirty="0"/>
              <a:t>Important : </a:t>
            </a:r>
            <a:r>
              <a:rPr lang="nl-BE" altLang="nl-BE" sz="3200" dirty="0">
                <a:solidFill>
                  <a:srgbClr val="FF0000"/>
                </a:solidFill>
              </a:rPr>
              <a:t>first </a:t>
            </a:r>
            <a:r>
              <a:rPr lang="nl-BE" altLang="nl-BE" sz="3200" dirty="0" err="1">
                <a:solidFill>
                  <a:srgbClr val="FF0000"/>
                </a:solidFill>
              </a:rPr>
              <a:t>some</a:t>
            </a:r>
            <a:r>
              <a:rPr lang="nl-BE" altLang="nl-BE" sz="3200" dirty="0">
                <a:solidFill>
                  <a:srgbClr val="FF0000"/>
                </a:solidFill>
              </a:rPr>
              <a:t> </a:t>
            </a:r>
            <a:r>
              <a:rPr lang="nl-BE" altLang="nl-BE" sz="3200" dirty="0" err="1">
                <a:solidFill>
                  <a:srgbClr val="FF0000"/>
                </a:solidFill>
              </a:rPr>
              <a:t>emotional</a:t>
            </a:r>
            <a:r>
              <a:rPr lang="nl-BE" altLang="nl-BE" sz="3200" dirty="0">
                <a:solidFill>
                  <a:srgbClr val="FF0000"/>
                </a:solidFill>
              </a:rPr>
              <a:t> </a:t>
            </a:r>
            <a:r>
              <a:rPr lang="nl-BE" altLang="nl-BE" sz="3200" dirty="0" err="1">
                <a:solidFill>
                  <a:srgbClr val="FF0000"/>
                </a:solidFill>
              </a:rPr>
              <a:t>work</a:t>
            </a:r>
            <a:r>
              <a:rPr lang="nl-BE" altLang="nl-BE" sz="3200" dirty="0">
                <a:solidFill>
                  <a:srgbClr val="FF0000"/>
                </a:solidFill>
              </a:rPr>
              <a:t> </a:t>
            </a:r>
            <a:r>
              <a:rPr lang="nl-BE" altLang="nl-BE" sz="3200" dirty="0" err="1">
                <a:solidFill>
                  <a:srgbClr val="FF0000"/>
                </a:solidFill>
              </a:rPr>
              <a:t>needs</a:t>
            </a:r>
            <a:r>
              <a:rPr lang="nl-BE" altLang="nl-BE" sz="3200" dirty="0">
                <a:solidFill>
                  <a:srgbClr val="FF0000"/>
                </a:solidFill>
              </a:rPr>
              <a:t> </a:t>
            </a:r>
            <a:r>
              <a:rPr lang="nl-BE" altLang="nl-BE" sz="3200" dirty="0" err="1">
                <a:solidFill>
                  <a:srgbClr val="FF0000"/>
                </a:solidFill>
              </a:rPr>
              <a:t>to</a:t>
            </a:r>
            <a:r>
              <a:rPr lang="nl-BE" altLang="nl-BE" sz="3200" dirty="0">
                <a:solidFill>
                  <a:srgbClr val="FF0000"/>
                </a:solidFill>
              </a:rPr>
              <a:t> </a:t>
            </a:r>
            <a:r>
              <a:rPr lang="nl-BE" altLang="nl-BE" sz="3200" dirty="0" err="1">
                <a:solidFill>
                  <a:srgbClr val="FF0000"/>
                </a:solidFill>
              </a:rPr>
              <a:t>be</a:t>
            </a:r>
            <a:r>
              <a:rPr lang="nl-BE" altLang="nl-BE" sz="3200" dirty="0">
                <a:solidFill>
                  <a:srgbClr val="FF0000"/>
                </a:solidFill>
              </a:rPr>
              <a:t> </a:t>
            </a:r>
            <a:r>
              <a:rPr lang="nl-BE" altLang="nl-BE" sz="3200" dirty="0" err="1">
                <a:solidFill>
                  <a:srgbClr val="FF0000"/>
                </a:solidFill>
              </a:rPr>
              <a:t>done</a:t>
            </a:r>
            <a:r>
              <a:rPr lang="nl-BE" altLang="nl-BE" sz="3200" dirty="0">
                <a:solidFill>
                  <a:srgbClr val="FF0000"/>
                </a:solidFill>
              </a:rPr>
              <a:t> </a:t>
            </a:r>
            <a:r>
              <a:rPr lang="nl-BE" altLang="nl-BE" sz="3200" dirty="0" err="1">
                <a:solidFill>
                  <a:srgbClr val="FF0000"/>
                </a:solidFill>
              </a:rPr>
              <a:t>before</a:t>
            </a:r>
            <a:r>
              <a:rPr lang="nl-BE" altLang="nl-BE" sz="3200" dirty="0">
                <a:solidFill>
                  <a:srgbClr val="FF0000"/>
                </a:solidFill>
              </a:rPr>
              <a:t> new adequate </a:t>
            </a:r>
            <a:r>
              <a:rPr lang="nl-BE" altLang="nl-BE" sz="3200" dirty="0" err="1">
                <a:solidFill>
                  <a:srgbClr val="FF0000"/>
                </a:solidFill>
              </a:rPr>
              <a:t>cognitions</a:t>
            </a:r>
            <a:r>
              <a:rPr lang="nl-BE" altLang="nl-BE" sz="3200" dirty="0">
                <a:solidFill>
                  <a:srgbClr val="FF0000"/>
                </a:solidFill>
              </a:rPr>
              <a:t> can </a:t>
            </a:r>
            <a:r>
              <a:rPr lang="nl-BE" altLang="nl-BE" sz="3200" dirty="0" err="1">
                <a:solidFill>
                  <a:srgbClr val="FF0000"/>
                </a:solidFill>
              </a:rPr>
              <a:t>be</a:t>
            </a:r>
            <a:r>
              <a:rPr lang="nl-BE" altLang="nl-BE" sz="3200" dirty="0">
                <a:solidFill>
                  <a:srgbClr val="FF0000"/>
                </a:solidFill>
              </a:rPr>
              <a:t> </a:t>
            </a:r>
            <a:r>
              <a:rPr lang="nl-BE" altLang="nl-BE" sz="3200" dirty="0" err="1">
                <a:solidFill>
                  <a:srgbClr val="FF0000"/>
                </a:solidFill>
              </a:rPr>
              <a:t>installed</a:t>
            </a:r>
            <a:endParaRPr lang="nl-NL" altLang="nl-BE" sz="3200" dirty="0">
              <a:solidFill>
                <a:srgbClr val="FF0000"/>
              </a:solidFill>
            </a:endParaRPr>
          </a:p>
        </p:txBody>
      </p:sp>
      <p:sp>
        <p:nvSpPr>
          <p:cNvPr id="48130" name="Rectangle 2"/>
          <p:cNvSpPr>
            <a:spLocks noGrp="1" noChangeArrowheads="1"/>
          </p:cNvSpPr>
          <p:nvPr>
            <p:ph type="title"/>
          </p:nvPr>
        </p:nvSpPr>
        <p:spPr>
          <a:xfrm>
            <a:off x="685800" y="311150"/>
            <a:ext cx="7772400" cy="1739900"/>
          </a:xfrm>
        </p:spPr>
        <p:txBody>
          <a:bodyPr/>
          <a:lstStyle/>
          <a:p>
            <a:pPr eaLnBrk="1" fontAlgn="auto" hangingPunct="1">
              <a:spcAft>
                <a:spcPts val="0"/>
              </a:spcAft>
              <a:defRPr/>
            </a:pPr>
            <a:r>
              <a:rPr lang="nl-BE" sz="3600" dirty="0" err="1">
                <a:solidFill>
                  <a:srgbClr val="14ABE0"/>
                </a:solidFill>
              </a:rPr>
              <a:t>Second</a:t>
            </a:r>
            <a:r>
              <a:rPr lang="nl-BE" sz="3600" dirty="0">
                <a:solidFill>
                  <a:srgbClr val="14ABE0"/>
                </a:solidFill>
              </a:rPr>
              <a:t> </a:t>
            </a:r>
            <a:r>
              <a:rPr lang="nl-BE" sz="3600" dirty="0" err="1">
                <a:solidFill>
                  <a:srgbClr val="14ABE0"/>
                </a:solidFill>
              </a:rPr>
              <a:t>Phase</a:t>
            </a:r>
            <a:r>
              <a:rPr lang="nl-BE" sz="3600" dirty="0">
                <a:solidFill>
                  <a:srgbClr val="14ABE0"/>
                </a:solidFill>
              </a:rPr>
              <a:t> : </a:t>
            </a:r>
            <a:r>
              <a:rPr lang="nl-BE" sz="3600" dirty="0" err="1">
                <a:solidFill>
                  <a:srgbClr val="14ABE0"/>
                </a:solidFill>
              </a:rPr>
              <a:t>treatment</a:t>
            </a:r>
            <a:r>
              <a:rPr lang="nl-BE" sz="3600" dirty="0">
                <a:solidFill>
                  <a:srgbClr val="14ABE0"/>
                </a:solidFill>
              </a:rPr>
              <a:t> of traumatic memories and </a:t>
            </a:r>
            <a:r>
              <a:rPr lang="nl-BE" sz="3600" dirty="0" err="1">
                <a:solidFill>
                  <a:srgbClr val="14ABE0"/>
                </a:solidFill>
              </a:rPr>
              <a:t>emotions</a:t>
            </a:r>
            <a:endParaRPr lang="nl-NL" sz="3600" dirty="0">
              <a:solidFill>
                <a:srgbClr val="14ABE0"/>
              </a:solidFill>
            </a:endParaRPr>
          </a:p>
        </p:txBody>
      </p:sp>
    </p:spTree>
    <p:extLst>
      <p:ext uri="{BB962C8B-B14F-4D97-AF65-F5344CB8AC3E}">
        <p14:creationId xmlns:p14="http://schemas.microsoft.com/office/powerpoint/2010/main" val="4050833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00063" y="1285875"/>
            <a:ext cx="8229600" cy="4525963"/>
          </a:xfrm>
        </p:spPr>
        <p:txBody>
          <a:bodyPr>
            <a:normAutofit fontScale="77500" lnSpcReduction="20000"/>
          </a:bodyPr>
          <a:lstStyle/>
          <a:p>
            <a:pPr marL="365760" indent="-256032" eaLnBrk="1" fontAlgn="auto" hangingPunct="1">
              <a:lnSpc>
                <a:spcPct val="80000"/>
              </a:lnSpc>
              <a:spcAft>
                <a:spcPts val="0"/>
              </a:spcAft>
              <a:buFont typeface="Wingdings 3"/>
              <a:buChar char=""/>
              <a:defRPr/>
            </a:pPr>
            <a:endParaRPr lang="nl-BE" sz="2800" b="1" dirty="0"/>
          </a:p>
          <a:p>
            <a:pPr marL="365760" indent="-256032" eaLnBrk="1" fontAlgn="auto" hangingPunct="1">
              <a:lnSpc>
                <a:spcPct val="80000"/>
              </a:lnSpc>
              <a:spcAft>
                <a:spcPts val="0"/>
              </a:spcAft>
              <a:buFont typeface="Wingdings 3"/>
              <a:buChar char=""/>
              <a:defRPr/>
            </a:pPr>
            <a:endParaRPr lang="nl-BE" sz="2800" b="1" dirty="0"/>
          </a:p>
          <a:p>
            <a:pPr marL="365760" indent="-256032" eaLnBrk="1" fontAlgn="auto" hangingPunct="1">
              <a:lnSpc>
                <a:spcPct val="80000"/>
              </a:lnSpc>
              <a:spcAft>
                <a:spcPts val="0"/>
              </a:spcAft>
              <a:buFont typeface="Wingdings 3"/>
              <a:buChar char=""/>
              <a:defRPr/>
            </a:pPr>
            <a:r>
              <a:rPr lang="nl-BE" sz="3600" b="1" dirty="0">
                <a:solidFill>
                  <a:srgbClr val="FF0000"/>
                </a:solidFill>
              </a:rPr>
              <a:t>Hypothesis </a:t>
            </a:r>
            <a:r>
              <a:rPr lang="nl-BE" sz="3600" b="1" dirty="0" err="1">
                <a:solidFill>
                  <a:srgbClr val="FF0000"/>
                </a:solidFill>
              </a:rPr>
              <a:t>based</a:t>
            </a:r>
            <a:r>
              <a:rPr lang="nl-BE" sz="3600" b="1" dirty="0">
                <a:solidFill>
                  <a:srgbClr val="FF0000"/>
                </a:solidFill>
              </a:rPr>
              <a:t> </a:t>
            </a:r>
            <a:r>
              <a:rPr lang="nl-BE" sz="3600" b="1" dirty="0" err="1">
                <a:solidFill>
                  <a:srgbClr val="FF0000"/>
                </a:solidFill>
              </a:rPr>
              <a:t>on</a:t>
            </a:r>
            <a:r>
              <a:rPr lang="nl-BE" sz="3600" b="1" dirty="0">
                <a:solidFill>
                  <a:srgbClr val="FF0000"/>
                </a:solidFill>
              </a:rPr>
              <a:t> </a:t>
            </a:r>
            <a:r>
              <a:rPr lang="nl-BE" sz="3600" b="1" dirty="0" err="1">
                <a:solidFill>
                  <a:srgbClr val="FF0000"/>
                </a:solidFill>
              </a:rPr>
              <a:t>neurobiological</a:t>
            </a:r>
            <a:r>
              <a:rPr lang="nl-BE" sz="3600" b="1" dirty="0">
                <a:solidFill>
                  <a:srgbClr val="FF0000"/>
                </a:solidFill>
              </a:rPr>
              <a:t> </a:t>
            </a:r>
            <a:r>
              <a:rPr lang="nl-BE" sz="3600" b="1" dirty="0" err="1">
                <a:solidFill>
                  <a:srgbClr val="FF0000"/>
                </a:solidFill>
              </a:rPr>
              <a:t>findings</a:t>
            </a:r>
            <a:endParaRPr lang="nl-BE" sz="3600" b="1" dirty="0">
              <a:solidFill>
                <a:srgbClr val="FF0000"/>
              </a:solidFill>
            </a:endParaRPr>
          </a:p>
          <a:p>
            <a:pPr marL="365760" indent="-256032" eaLnBrk="1" fontAlgn="auto" hangingPunct="1">
              <a:lnSpc>
                <a:spcPct val="80000"/>
              </a:lnSpc>
              <a:spcAft>
                <a:spcPts val="0"/>
              </a:spcAft>
              <a:buFont typeface="Wingdings 3"/>
              <a:buChar char=""/>
              <a:defRPr/>
            </a:pPr>
            <a:endParaRPr lang="nl-BE" sz="3600" b="1" dirty="0">
              <a:solidFill>
                <a:schemeClr val="tx2"/>
              </a:solidFill>
            </a:endParaRPr>
          </a:p>
          <a:p>
            <a:pPr marL="365760" indent="-256032" eaLnBrk="1" fontAlgn="auto" hangingPunct="1">
              <a:lnSpc>
                <a:spcPct val="80000"/>
              </a:lnSpc>
              <a:spcAft>
                <a:spcPts val="0"/>
              </a:spcAft>
              <a:buFontTx/>
              <a:buNone/>
              <a:defRPr/>
            </a:pPr>
            <a:r>
              <a:rPr lang="nl-BE" sz="3600" dirty="0"/>
              <a:t>	1. First </a:t>
            </a:r>
            <a:r>
              <a:rPr lang="nl-BE" sz="3600" dirty="0" err="1"/>
              <a:t>some</a:t>
            </a:r>
            <a:r>
              <a:rPr lang="nl-BE" sz="3600" dirty="0"/>
              <a:t> </a:t>
            </a:r>
            <a:r>
              <a:rPr lang="nl-BE" sz="3600" dirty="0" err="1"/>
              <a:t>activation</a:t>
            </a:r>
            <a:r>
              <a:rPr lang="nl-BE" sz="3600" dirty="0"/>
              <a:t> of the </a:t>
            </a:r>
            <a:r>
              <a:rPr lang="nl-BE" sz="3600" dirty="0" err="1"/>
              <a:t>amygdala</a:t>
            </a:r>
            <a:r>
              <a:rPr lang="nl-BE" sz="3600" dirty="0"/>
              <a:t> (</a:t>
            </a:r>
            <a:r>
              <a:rPr lang="nl-BE" sz="3600" dirty="0" err="1"/>
              <a:t>emotional</a:t>
            </a:r>
            <a:r>
              <a:rPr lang="nl-BE" sz="3600" dirty="0"/>
              <a:t> </a:t>
            </a:r>
            <a:r>
              <a:rPr lang="nl-BE" sz="3600" dirty="0" err="1"/>
              <a:t>brain</a:t>
            </a:r>
            <a:r>
              <a:rPr lang="nl-BE" sz="3600" dirty="0"/>
              <a:t>) </a:t>
            </a:r>
            <a:r>
              <a:rPr lang="nl-BE" sz="3600" dirty="0" err="1"/>
              <a:t>needs</a:t>
            </a:r>
            <a:r>
              <a:rPr lang="nl-BE" sz="3600" dirty="0"/>
              <a:t> to </a:t>
            </a:r>
            <a:r>
              <a:rPr lang="nl-BE" sz="3600" dirty="0" err="1"/>
              <a:t>be</a:t>
            </a:r>
            <a:r>
              <a:rPr lang="nl-BE" sz="3600" dirty="0"/>
              <a:t> </a:t>
            </a:r>
            <a:r>
              <a:rPr lang="nl-BE" sz="3600" dirty="0" err="1"/>
              <a:t>done</a:t>
            </a:r>
            <a:r>
              <a:rPr lang="nl-BE" sz="3600" dirty="0"/>
              <a:t> but </a:t>
            </a:r>
            <a:r>
              <a:rPr lang="nl-BE" sz="3600" dirty="0" err="1"/>
              <a:t>following</a:t>
            </a:r>
            <a:r>
              <a:rPr lang="nl-BE" sz="3600" dirty="0"/>
              <a:t> a </a:t>
            </a:r>
            <a:r>
              <a:rPr lang="nl-BE" sz="3600" dirty="0" err="1"/>
              <a:t>clear</a:t>
            </a:r>
            <a:r>
              <a:rPr lang="nl-BE" sz="3600" dirty="0"/>
              <a:t> and save protocol: </a:t>
            </a:r>
            <a:r>
              <a:rPr lang="nl-BE" sz="3600" dirty="0" err="1"/>
              <a:t>desensitization</a:t>
            </a:r>
            <a:r>
              <a:rPr lang="nl-BE" sz="3600" dirty="0"/>
              <a:t> of </a:t>
            </a:r>
            <a:r>
              <a:rPr lang="nl-BE" sz="3600" dirty="0" err="1"/>
              <a:t>negative</a:t>
            </a:r>
            <a:r>
              <a:rPr lang="nl-BE" sz="3600" dirty="0"/>
              <a:t> affect: </a:t>
            </a:r>
            <a:r>
              <a:rPr lang="nl-BE" sz="3600" dirty="0" err="1"/>
              <a:t>extinction</a:t>
            </a:r>
            <a:r>
              <a:rPr lang="nl-BE" sz="3600" dirty="0"/>
              <a:t> of </a:t>
            </a:r>
            <a:r>
              <a:rPr lang="nl-BE" sz="3600" dirty="0" err="1"/>
              <a:t>fear</a:t>
            </a:r>
            <a:r>
              <a:rPr lang="nl-BE" sz="3600" dirty="0"/>
              <a:t> </a:t>
            </a:r>
            <a:r>
              <a:rPr lang="nl-BE" sz="3600" dirty="0" err="1"/>
              <a:t>responses</a:t>
            </a:r>
            <a:r>
              <a:rPr lang="nl-BE" sz="3600" dirty="0"/>
              <a:t>                                  </a:t>
            </a:r>
          </a:p>
          <a:p>
            <a:pPr marL="365760" indent="-256032" eaLnBrk="1" fontAlgn="auto" hangingPunct="1">
              <a:lnSpc>
                <a:spcPct val="80000"/>
              </a:lnSpc>
              <a:spcAft>
                <a:spcPts val="0"/>
              </a:spcAft>
              <a:buFontTx/>
              <a:buNone/>
              <a:defRPr/>
            </a:pPr>
            <a:endParaRPr lang="nl-BE" sz="3600" dirty="0"/>
          </a:p>
          <a:p>
            <a:pPr marL="365760" indent="-256032" eaLnBrk="1" fontAlgn="auto" hangingPunct="1">
              <a:lnSpc>
                <a:spcPct val="80000"/>
              </a:lnSpc>
              <a:spcAft>
                <a:spcPts val="0"/>
              </a:spcAft>
              <a:buFontTx/>
              <a:buNone/>
              <a:defRPr/>
            </a:pPr>
            <a:r>
              <a:rPr lang="nl-BE" sz="3600" dirty="0"/>
              <a:t>   2. </a:t>
            </a:r>
            <a:r>
              <a:rPr lang="nl-BE" sz="3600" dirty="0" err="1"/>
              <a:t>After</a:t>
            </a:r>
            <a:r>
              <a:rPr lang="nl-BE" sz="3600" dirty="0"/>
              <a:t> </a:t>
            </a:r>
            <a:r>
              <a:rPr lang="nl-BE" sz="3600" dirty="0" err="1"/>
              <a:t>extinction</a:t>
            </a:r>
            <a:r>
              <a:rPr lang="nl-BE" sz="3600" dirty="0"/>
              <a:t> of </a:t>
            </a:r>
            <a:r>
              <a:rPr lang="nl-BE" sz="3600" dirty="0" err="1"/>
              <a:t>fear</a:t>
            </a:r>
            <a:r>
              <a:rPr lang="nl-BE" sz="3600" dirty="0"/>
              <a:t> </a:t>
            </a:r>
            <a:r>
              <a:rPr lang="nl-BE" sz="3600" dirty="0" err="1"/>
              <a:t>responses</a:t>
            </a:r>
            <a:r>
              <a:rPr lang="nl-BE" sz="3600" dirty="0"/>
              <a:t>: </a:t>
            </a:r>
            <a:r>
              <a:rPr lang="nl-BE" sz="3600" dirty="0" err="1"/>
              <a:t>cognitive</a:t>
            </a:r>
            <a:r>
              <a:rPr lang="nl-BE" sz="3600" dirty="0"/>
              <a:t> </a:t>
            </a:r>
            <a:r>
              <a:rPr lang="nl-BE" sz="3600" dirty="0" err="1"/>
              <a:t>restructuring</a:t>
            </a:r>
            <a:r>
              <a:rPr lang="nl-BE" sz="3600" dirty="0"/>
              <a:t> </a:t>
            </a:r>
            <a:r>
              <a:rPr lang="nl-BE" sz="3600" dirty="0" err="1"/>
              <a:t>activating</a:t>
            </a:r>
            <a:r>
              <a:rPr lang="nl-BE" sz="3600" dirty="0"/>
              <a:t> hippocampus and </a:t>
            </a:r>
            <a:r>
              <a:rPr lang="nl-BE" sz="3600" dirty="0" err="1"/>
              <a:t>logical</a:t>
            </a:r>
            <a:r>
              <a:rPr lang="nl-BE" sz="3600" dirty="0"/>
              <a:t> thinking; the </a:t>
            </a:r>
            <a:r>
              <a:rPr lang="nl-BE" sz="3600" dirty="0" err="1"/>
              <a:t>brain</a:t>
            </a:r>
            <a:r>
              <a:rPr lang="nl-BE" sz="3600" dirty="0"/>
              <a:t> </a:t>
            </a:r>
            <a:r>
              <a:rPr lang="nl-BE" sz="3600" dirty="0" err="1"/>
              <a:t>seems</a:t>
            </a:r>
            <a:r>
              <a:rPr lang="nl-BE" sz="3600" dirty="0"/>
              <a:t> to open </a:t>
            </a:r>
            <a:r>
              <a:rPr lang="nl-BE" sz="3600" dirty="0" err="1"/>
              <a:t>itself</a:t>
            </a:r>
            <a:r>
              <a:rPr lang="nl-BE" sz="3600" dirty="0"/>
              <a:t> and to </a:t>
            </a:r>
            <a:r>
              <a:rPr lang="nl-BE" sz="3600" dirty="0" err="1"/>
              <a:t>integrate</a:t>
            </a:r>
            <a:r>
              <a:rPr lang="nl-BE" sz="3600" dirty="0"/>
              <a:t> </a:t>
            </a:r>
            <a:r>
              <a:rPr lang="nl-BE" sz="3600" dirty="0" err="1"/>
              <a:t>new</a:t>
            </a:r>
            <a:r>
              <a:rPr lang="nl-BE" sz="3600" dirty="0"/>
              <a:t>  and more adequate </a:t>
            </a:r>
            <a:r>
              <a:rPr lang="nl-BE" sz="3600" dirty="0" err="1"/>
              <a:t>information</a:t>
            </a:r>
            <a:r>
              <a:rPr lang="nl-BE" sz="3600" dirty="0"/>
              <a:t> </a:t>
            </a:r>
            <a:endParaRPr lang="nl-NL" sz="3600" dirty="0"/>
          </a:p>
        </p:txBody>
      </p:sp>
      <p:sp>
        <p:nvSpPr>
          <p:cNvPr id="49154" name="Rectangle 2"/>
          <p:cNvSpPr>
            <a:spLocks noGrp="1" noChangeArrowheads="1"/>
          </p:cNvSpPr>
          <p:nvPr>
            <p:ph type="title"/>
          </p:nvPr>
        </p:nvSpPr>
        <p:spPr>
          <a:xfrm>
            <a:off x="685800" y="311150"/>
            <a:ext cx="7772400" cy="1739900"/>
          </a:xfrm>
        </p:spPr>
        <p:txBody>
          <a:bodyPr>
            <a:normAutofit/>
          </a:bodyPr>
          <a:lstStyle/>
          <a:p>
            <a:pPr eaLnBrk="1" fontAlgn="auto" hangingPunct="1">
              <a:spcAft>
                <a:spcPts val="0"/>
              </a:spcAft>
              <a:defRPr/>
            </a:pPr>
            <a:r>
              <a:rPr lang="nl-BE" sz="3600" dirty="0" err="1">
                <a:solidFill>
                  <a:srgbClr val="14ABE0"/>
                </a:solidFill>
              </a:rPr>
              <a:t>Second</a:t>
            </a:r>
            <a:r>
              <a:rPr lang="nl-BE" sz="3600" dirty="0">
                <a:solidFill>
                  <a:srgbClr val="14ABE0"/>
                </a:solidFill>
              </a:rPr>
              <a:t> </a:t>
            </a:r>
            <a:r>
              <a:rPr lang="nl-BE" sz="3600" dirty="0" err="1">
                <a:solidFill>
                  <a:srgbClr val="14ABE0"/>
                </a:solidFill>
              </a:rPr>
              <a:t>Phase</a:t>
            </a:r>
            <a:r>
              <a:rPr lang="nl-BE" sz="3600" dirty="0">
                <a:solidFill>
                  <a:srgbClr val="14ABE0"/>
                </a:solidFill>
              </a:rPr>
              <a:t> : </a:t>
            </a:r>
            <a:r>
              <a:rPr lang="nl-BE" sz="3600" dirty="0" err="1">
                <a:solidFill>
                  <a:srgbClr val="14ABE0"/>
                </a:solidFill>
              </a:rPr>
              <a:t>treatment</a:t>
            </a:r>
            <a:r>
              <a:rPr lang="nl-BE" sz="3600" dirty="0">
                <a:solidFill>
                  <a:srgbClr val="14ABE0"/>
                </a:solidFill>
              </a:rPr>
              <a:t> of traumatic memories and </a:t>
            </a:r>
            <a:r>
              <a:rPr lang="nl-BE" sz="3600" dirty="0" err="1">
                <a:solidFill>
                  <a:srgbClr val="14ABE0"/>
                </a:solidFill>
              </a:rPr>
              <a:t>emotions</a:t>
            </a:r>
            <a:br>
              <a:rPr lang="nl-BE" sz="3600" dirty="0">
                <a:solidFill>
                  <a:srgbClr val="14ABE0"/>
                </a:solidFill>
              </a:rPr>
            </a:br>
            <a:endParaRPr lang="nl-NL" sz="3600" dirty="0">
              <a:solidFill>
                <a:srgbClr val="14ABE0"/>
              </a:solidFill>
            </a:endParaRPr>
          </a:p>
        </p:txBody>
      </p:sp>
    </p:spTree>
    <p:extLst>
      <p:ext uri="{BB962C8B-B14F-4D97-AF65-F5344CB8AC3E}">
        <p14:creationId xmlns:p14="http://schemas.microsoft.com/office/powerpoint/2010/main" val="935859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71475"/>
            <a:ext cx="8229600" cy="949325"/>
          </a:xfrm>
        </p:spPr>
        <p:txBody>
          <a:bodyPr>
            <a:normAutofit fontScale="90000"/>
          </a:bodyPr>
          <a:lstStyle/>
          <a:p>
            <a:pPr eaLnBrk="1" hangingPunct="1">
              <a:defRPr/>
            </a:pPr>
            <a:r>
              <a:rPr lang="fr-BE" sz="3600" dirty="0" err="1">
                <a:solidFill>
                  <a:srgbClr val="14ABE0"/>
                </a:solidFill>
                <a:latin typeface="Arial Narrow" pitchFamily="34" charset="0"/>
              </a:rPr>
              <a:t>Some</a:t>
            </a:r>
            <a:r>
              <a:rPr lang="fr-BE" sz="3600" dirty="0">
                <a:solidFill>
                  <a:srgbClr val="14ABE0"/>
                </a:solidFill>
                <a:latin typeface="Arial Narrow" pitchFamily="34" charset="0"/>
              </a:rPr>
              <a:t> data of a FU </a:t>
            </a:r>
            <a:r>
              <a:rPr lang="fr-BE" sz="3600" dirty="0" err="1">
                <a:solidFill>
                  <a:srgbClr val="14ABE0"/>
                </a:solidFill>
                <a:latin typeface="Arial Narrow" pitchFamily="34" charset="0"/>
              </a:rPr>
              <a:t>study</a:t>
            </a:r>
            <a:r>
              <a:rPr lang="fr-BE" sz="3600" dirty="0">
                <a:solidFill>
                  <a:srgbClr val="14ABE0"/>
                </a:solidFill>
                <a:latin typeface="Arial Narrow" pitchFamily="34" charset="0"/>
              </a:rPr>
              <a:t> (5 </a:t>
            </a:r>
            <a:r>
              <a:rPr lang="fr-BE" sz="3600" dirty="0" err="1">
                <a:solidFill>
                  <a:srgbClr val="14ABE0"/>
                </a:solidFill>
                <a:latin typeface="Arial Narrow" pitchFamily="34" charset="0"/>
              </a:rPr>
              <a:t>years</a:t>
            </a:r>
            <a:r>
              <a:rPr lang="fr-BE" sz="3600" dirty="0">
                <a:solidFill>
                  <a:srgbClr val="14ABE0"/>
                </a:solidFill>
                <a:latin typeface="Arial Narrow" pitchFamily="34" charset="0"/>
              </a:rPr>
              <a:t>) of dissociative </a:t>
            </a:r>
            <a:r>
              <a:rPr lang="fr-BE" sz="3600" dirty="0" err="1">
                <a:solidFill>
                  <a:srgbClr val="14ABE0"/>
                </a:solidFill>
                <a:latin typeface="Arial Narrow" pitchFamily="34" charset="0"/>
              </a:rPr>
              <a:t>experiences</a:t>
            </a:r>
            <a:r>
              <a:rPr lang="fr-BE" sz="3600" dirty="0">
                <a:solidFill>
                  <a:srgbClr val="14ABE0"/>
                </a:solidFill>
                <a:latin typeface="Arial Narrow" pitchFamily="34" charset="0"/>
              </a:rPr>
              <a:t> in ED clients</a:t>
            </a:r>
            <a:r>
              <a:rPr lang="fr-BE" sz="3600" dirty="0">
                <a:latin typeface="Arial Narrow" pitchFamily="34" charset="0"/>
              </a:rPr>
              <a:t> </a:t>
            </a:r>
            <a:r>
              <a:rPr lang="fr-BE" sz="3600" dirty="0" err="1">
                <a:latin typeface="Arial Narrow" pitchFamily="34" charset="0"/>
              </a:rPr>
              <a:t>with</a:t>
            </a:r>
            <a:r>
              <a:rPr lang="fr-BE" sz="3600" dirty="0">
                <a:latin typeface="Arial Narrow" pitchFamily="34" charset="0"/>
              </a:rPr>
              <a:t> and </a:t>
            </a:r>
            <a:r>
              <a:rPr lang="fr-BE" sz="3600" dirty="0" err="1">
                <a:latin typeface="Arial Narrow" pitchFamily="34" charset="0"/>
              </a:rPr>
              <a:t>without</a:t>
            </a:r>
            <a:r>
              <a:rPr lang="fr-BE" sz="3600" dirty="0">
                <a:latin typeface="Arial Narrow" pitchFamily="34" charset="0"/>
              </a:rPr>
              <a:t> trauma</a:t>
            </a:r>
            <a:br>
              <a:rPr lang="fr-BE" sz="3600" dirty="0">
                <a:latin typeface="Arial Narrow" pitchFamily="34" charset="0"/>
              </a:rPr>
            </a:br>
            <a:r>
              <a:rPr lang="fr-BE" sz="1600" dirty="0">
                <a:solidFill>
                  <a:schemeClr val="tx1"/>
                </a:solidFill>
                <a:latin typeface="Arial Narrow" pitchFamily="34" charset="0"/>
              </a:rPr>
              <a:t>Vanderlinden, J. (2012). Traitement des troubles dissociatifs et des conséquences de la </a:t>
            </a:r>
            <a:r>
              <a:rPr lang="fr-BE" sz="1600" dirty="0" err="1">
                <a:solidFill>
                  <a:schemeClr val="tx1"/>
                </a:solidFill>
                <a:latin typeface="Arial Narrow" pitchFamily="34" charset="0"/>
              </a:rPr>
              <a:t>traumatization</a:t>
            </a:r>
            <a:r>
              <a:rPr lang="fr-BE" sz="1600" dirty="0">
                <a:solidFill>
                  <a:schemeClr val="tx1"/>
                </a:solidFill>
                <a:latin typeface="Arial Narrow" pitchFamily="34" charset="0"/>
              </a:rPr>
              <a:t> chronique (p129-176). In: </a:t>
            </a:r>
            <a:r>
              <a:rPr lang="fr-BE" sz="1600" dirty="0" err="1">
                <a:solidFill>
                  <a:schemeClr val="tx1"/>
                </a:solidFill>
                <a:latin typeface="Arial Narrow" pitchFamily="34" charset="0"/>
              </a:rPr>
              <a:t>Kédia</a:t>
            </a:r>
            <a:r>
              <a:rPr lang="fr-BE" sz="1600" dirty="0">
                <a:solidFill>
                  <a:schemeClr val="tx1"/>
                </a:solidFill>
                <a:latin typeface="Arial Narrow" pitchFamily="34" charset="0"/>
              </a:rPr>
              <a:t>, Vanderlinden, Lopez et al (</a:t>
            </a:r>
            <a:r>
              <a:rPr lang="fr-BE" sz="1600" dirty="0" err="1">
                <a:solidFill>
                  <a:schemeClr val="tx1"/>
                </a:solidFill>
                <a:latin typeface="Arial Narrow" pitchFamily="34" charset="0"/>
              </a:rPr>
              <a:t>edit</a:t>
            </a:r>
            <a:r>
              <a:rPr lang="fr-BE" sz="1600" dirty="0">
                <a:solidFill>
                  <a:schemeClr val="tx1"/>
                </a:solidFill>
                <a:latin typeface="Arial Narrow" pitchFamily="34" charset="0"/>
              </a:rPr>
              <a:t>.) : Dissociation et Mémoire Traumatique. Paris: </a:t>
            </a:r>
            <a:r>
              <a:rPr lang="fr-BE" sz="1600" dirty="0" err="1">
                <a:solidFill>
                  <a:schemeClr val="tx1"/>
                </a:solidFill>
                <a:latin typeface="Arial Narrow" pitchFamily="34" charset="0"/>
              </a:rPr>
              <a:t>Dunod</a:t>
            </a:r>
            <a:r>
              <a:rPr lang="fr-BE" sz="1600" dirty="0">
                <a:solidFill>
                  <a:schemeClr val="tx1"/>
                </a:solidFill>
                <a:latin typeface="Arial Narrow" pitchFamily="34" charset="0"/>
              </a:rPr>
              <a:t>. </a:t>
            </a:r>
          </a:p>
        </p:txBody>
      </p:sp>
      <p:sp>
        <p:nvSpPr>
          <p:cNvPr id="62467" name="Rectangle 3"/>
          <p:cNvSpPr>
            <a:spLocks noGrp="1" noChangeArrowheads="1"/>
          </p:cNvSpPr>
          <p:nvPr>
            <p:ph type="body" idx="1"/>
          </p:nvPr>
        </p:nvSpPr>
        <p:spPr>
          <a:xfrm>
            <a:off x="468313" y="1844675"/>
            <a:ext cx="8229600" cy="4525963"/>
          </a:xfrm>
        </p:spPr>
        <p:txBody>
          <a:bodyPr/>
          <a:lstStyle/>
          <a:p>
            <a:pPr eaLnBrk="1" hangingPunct="1"/>
            <a:r>
              <a:rPr lang="fr-BE" altLang="nl-BE" sz="2800">
                <a:latin typeface="Arial Narrow" panose="020B0606020202030204" pitchFamily="34" charset="0"/>
              </a:rPr>
              <a:t>Only 51 clients scores on the 5 time points (5 year FU)</a:t>
            </a:r>
          </a:p>
          <a:p>
            <a:pPr eaLnBrk="1" hangingPunct="1"/>
            <a:r>
              <a:rPr lang="fr-BE" altLang="nl-BE" sz="2800">
                <a:latin typeface="Arial Narrow" panose="020B0606020202030204" pitchFamily="34" charset="0"/>
              </a:rPr>
              <a:t>But no significant differences on client characteristics and other measurements at admission between this sample and the total sample </a:t>
            </a:r>
          </a:p>
          <a:p>
            <a:pPr eaLnBrk="1" hangingPunct="1"/>
            <a:r>
              <a:rPr lang="fr-BE" altLang="nl-BE" sz="2800">
                <a:latin typeface="Arial Narrow" panose="020B0606020202030204" pitchFamily="34" charset="0"/>
              </a:rPr>
              <a:t>ED sample was divided between clients with trauma and high score on the DISQ ( a total DIS-Q score &gt; 2.5 cutoff score for pathological dissociation; N=20) and patients reporting no trauma and low DIS-Q score (&lt; 2.5 on DISQ total score; N=31)</a:t>
            </a:r>
          </a:p>
        </p:txBody>
      </p:sp>
    </p:spTree>
    <p:extLst>
      <p:ext uri="{BB962C8B-B14F-4D97-AF65-F5344CB8AC3E}">
        <p14:creationId xmlns:p14="http://schemas.microsoft.com/office/powerpoint/2010/main" val="38256099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4000" dirty="0" err="1"/>
              <a:t>Some</a:t>
            </a:r>
            <a:r>
              <a:rPr lang="nl-BE" sz="4000" dirty="0"/>
              <a:t> </a:t>
            </a:r>
            <a:r>
              <a:rPr lang="nl-BE" sz="4000" dirty="0" err="1"/>
              <a:t>clinical</a:t>
            </a:r>
            <a:r>
              <a:rPr lang="nl-BE" sz="4000" dirty="0"/>
              <a:t> cases</a:t>
            </a:r>
          </a:p>
        </p:txBody>
      </p:sp>
      <p:sp>
        <p:nvSpPr>
          <p:cNvPr id="3" name="Tijdelijke aanduiding voor inhoud 2"/>
          <p:cNvSpPr>
            <a:spLocks noGrp="1"/>
          </p:cNvSpPr>
          <p:nvPr>
            <p:ph idx="1"/>
          </p:nvPr>
        </p:nvSpPr>
        <p:spPr/>
        <p:txBody>
          <a:bodyPr>
            <a:normAutofit/>
          </a:bodyPr>
          <a:lstStyle/>
          <a:p>
            <a:r>
              <a:rPr lang="nl-BE" sz="3600" dirty="0"/>
              <a:t>Laura is a 26 </a:t>
            </a:r>
            <a:r>
              <a:rPr lang="nl-BE" sz="3600" dirty="0" err="1"/>
              <a:t>years</a:t>
            </a:r>
            <a:r>
              <a:rPr lang="nl-BE" sz="3600" dirty="0"/>
              <a:t> </a:t>
            </a:r>
            <a:r>
              <a:rPr lang="nl-BE" sz="3600" dirty="0" err="1"/>
              <a:t>old</a:t>
            </a:r>
            <a:r>
              <a:rPr lang="nl-BE" sz="3600" dirty="0"/>
              <a:t> </a:t>
            </a:r>
            <a:r>
              <a:rPr lang="nl-BE" sz="3600" dirty="0" err="1"/>
              <a:t>bulimic</a:t>
            </a:r>
            <a:r>
              <a:rPr lang="nl-BE" sz="3600" dirty="0"/>
              <a:t> </a:t>
            </a:r>
            <a:r>
              <a:rPr lang="nl-BE" sz="3600" dirty="0" err="1"/>
              <a:t>patient</a:t>
            </a:r>
            <a:endParaRPr lang="nl-BE" sz="3600" dirty="0"/>
          </a:p>
          <a:p>
            <a:r>
              <a:rPr lang="nl-BE" sz="3600" dirty="0" err="1"/>
              <a:t>She</a:t>
            </a:r>
            <a:r>
              <a:rPr lang="nl-BE" sz="3600" dirty="0"/>
              <a:t> </a:t>
            </a:r>
            <a:r>
              <a:rPr lang="nl-BE" sz="3600" dirty="0" err="1"/>
              <a:t>asks</a:t>
            </a:r>
            <a:r>
              <a:rPr lang="nl-BE" sz="3600" dirty="0"/>
              <a:t> </a:t>
            </a:r>
            <a:r>
              <a:rPr lang="nl-BE" sz="3600" dirty="0" err="1"/>
              <a:t>for</a:t>
            </a:r>
            <a:r>
              <a:rPr lang="nl-BE" sz="3600" dirty="0"/>
              <a:t> help </a:t>
            </a:r>
            <a:r>
              <a:rPr lang="nl-BE" sz="3600" dirty="0" err="1"/>
              <a:t>for</a:t>
            </a:r>
            <a:r>
              <a:rPr lang="nl-BE" sz="3600" dirty="0"/>
              <a:t> her </a:t>
            </a:r>
            <a:r>
              <a:rPr lang="nl-BE" sz="3600" dirty="0" err="1"/>
              <a:t>daily</a:t>
            </a:r>
            <a:r>
              <a:rPr lang="nl-BE" sz="3600" dirty="0"/>
              <a:t> </a:t>
            </a:r>
            <a:r>
              <a:rPr lang="nl-BE" sz="3600" dirty="0" err="1"/>
              <a:t>binges</a:t>
            </a:r>
            <a:r>
              <a:rPr lang="nl-BE" sz="3600" dirty="0"/>
              <a:t> and </a:t>
            </a:r>
            <a:r>
              <a:rPr lang="nl-BE" sz="3600" dirty="0" err="1"/>
              <a:t>vomiting</a:t>
            </a:r>
            <a:endParaRPr lang="nl-BE" sz="3600" dirty="0"/>
          </a:p>
          <a:p>
            <a:r>
              <a:rPr lang="nl-BE" sz="3600" dirty="0"/>
              <a:t>An </a:t>
            </a:r>
            <a:r>
              <a:rPr lang="nl-BE" sz="3600" dirty="0" err="1"/>
              <a:t>evidence-based</a:t>
            </a:r>
            <a:r>
              <a:rPr lang="nl-BE" sz="3600" dirty="0"/>
              <a:t> </a:t>
            </a:r>
            <a:r>
              <a:rPr lang="nl-BE" sz="3600" dirty="0" err="1"/>
              <a:t>Cognitive</a:t>
            </a:r>
            <a:r>
              <a:rPr lang="nl-BE" sz="3600" dirty="0"/>
              <a:t> </a:t>
            </a:r>
            <a:r>
              <a:rPr lang="nl-BE" sz="3600" dirty="0" err="1"/>
              <a:t>Behavioural</a:t>
            </a:r>
            <a:r>
              <a:rPr lang="nl-BE" sz="3600" dirty="0"/>
              <a:t> step-</a:t>
            </a:r>
            <a:r>
              <a:rPr lang="nl-BE" sz="3600" dirty="0" err="1"/>
              <a:t>by</a:t>
            </a:r>
            <a:r>
              <a:rPr lang="nl-BE" sz="3600" dirty="0"/>
              <a:t> step approach is </a:t>
            </a:r>
            <a:r>
              <a:rPr lang="nl-BE" sz="3600" dirty="0" err="1"/>
              <a:t>started</a:t>
            </a:r>
            <a:r>
              <a:rPr lang="nl-BE" sz="3600" dirty="0"/>
              <a:t> </a:t>
            </a:r>
          </a:p>
          <a:p>
            <a:endParaRPr lang="nl-BE" sz="3600" dirty="0"/>
          </a:p>
        </p:txBody>
      </p:sp>
    </p:spTree>
    <p:extLst>
      <p:ext uri="{BB962C8B-B14F-4D97-AF65-F5344CB8AC3E}">
        <p14:creationId xmlns:p14="http://schemas.microsoft.com/office/powerpoint/2010/main" val="1574222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endParaRPr lang="fr-BE"/>
          </a:p>
        </p:txBody>
      </p:sp>
      <p:sp>
        <p:nvSpPr>
          <p:cNvPr id="63491" name="Rectangle 3"/>
          <p:cNvSpPr>
            <a:spLocks noGrp="1" noChangeArrowheads="1"/>
          </p:cNvSpPr>
          <p:nvPr>
            <p:ph type="body" sz="half" idx="1"/>
          </p:nvPr>
        </p:nvSpPr>
        <p:spPr/>
        <p:txBody>
          <a:bodyPr/>
          <a:lstStyle/>
          <a:p>
            <a:pPr eaLnBrk="1" hangingPunct="1"/>
            <a:endParaRPr lang="fr-BE" altLang="nl-BE" sz="2800"/>
          </a:p>
        </p:txBody>
      </p:sp>
      <p:pic>
        <p:nvPicPr>
          <p:cNvPr id="63492" name="Picture 4" descr="DIS-q tot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260350"/>
            <a:ext cx="8218487" cy="5905500"/>
          </a:xfrm>
          <a:noFill/>
        </p:spPr>
      </p:pic>
    </p:spTree>
    <p:extLst>
      <p:ext uri="{BB962C8B-B14F-4D97-AF65-F5344CB8AC3E}">
        <p14:creationId xmlns:p14="http://schemas.microsoft.com/office/powerpoint/2010/main" val="199558574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endParaRPr lang="fr-BE"/>
          </a:p>
        </p:txBody>
      </p:sp>
      <p:sp>
        <p:nvSpPr>
          <p:cNvPr id="64515" name="Rectangle 3"/>
          <p:cNvSpPr>
            <a:spLocks noGrp="1" noChangeArrowheads="1"/>
          </p:cNvSpPr>
          <p:nvPr>
            <p:ph type="body" sz="half" idx="1"/>
          </p:nvPr>
        </p:nvSpPr>
        <p:spPr/>
        <p:txBody>
          <a:bodyPr/>
          <a:lstStyle/>
          <a:p>
            <a:pPr eaLnBrk="1" hangingPunct="1"/>
            <a:endParaRPr lang="fr-BE" altLang="nl-BE" sz="2800"/>
          </a:p>
        </p:txBody>
      </p:sp>
      <p:pic>
        <p:nvPicPr>
          <p:cNvPr id="64516" name="Picture 4" descr="Identi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260350"/>
            <a:ext cx="8218487" cy="5905500"/>
          </a:xfrm>
          <a:noFill/>
        </p:spPr>
      </p:pic>
    </p:spTree>
    <p:extLst>
      <p:ext uri="{BB962C8B-B14F-4D97-AF65-F5344CB8AC3E}">
        <p14:creationId xmlns:p14="http://schemas.microsoft.com/office/powerpoint/2010/main" val="23853230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fr-BE"/>
          </a:p>
        </p:txBody>
      </p:sp>
      <p:sp>
        <p:nvSpPr>
          <p:cNvPr id="65539" name="Rectangle 3"/>
          <p:cNvSpPr>
            <a:spLocks noGrp="1" noChangeArrowheads="1"/>
          </p:cNvSpPr>
          <p:nvPr>
            <p:ph type="body" sz="half" idx="1"/>
          </p:nvPr>
        </p:nvSpPr>
        <p:spPr/>
        <p:txBody>
          <a:bodyPr/>
          <a:lstStyle/>
          <a:p>
            <a:pPr eaLnBrk="1" hangingPunct="1"/>
            <a:endParaRPr lang="fr-BE" altLang="nl-BE" sz="2800"/>
          </a:p>
        </p:txBody>
      </p:sp>
      <p:pic>
        <p:nvPicPr>
          <p:cNvPr id="65540" name="Picture 4" descr="loss of contro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260350"/>
            <a:ext cx="8207375" cy="5832475"/>
          </a:xfrm>
          <a:noFill/>
        </p:spPr>
      </p:pic>
    </p:spTree>
    <p:extLst>
      <p:ext uri="{BB962C8B-B14F-4D97-AF65-F5344CB8AC3E}">
        <p14:creationId xmlns:p14="http://schemas.microsoft.com/office/powerpoint/2010/main" val="422561579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fr-BE"/>
          </a:p>
        </p:txBody>
      </p:sp>
      <p:sp>
        <p:nvSpPr>
          <p:cNvPr id="66563" name="Rectangle 3"/>
          <p:cNvSpPr>
            <a:spLocks noGrp="1" noChangeArrowheads="1"/>
          </p:cNvSpPr>
          <p:nvPr>
            <p:ph type="body" sz="half" idx="1"/>
          </p:nvPr>
        </p:nvSpPr>
        <p:spPr/>
        <p:txBody>
          <a:bodyPr/>
          <a:lstStyle/>
          <a:p>
            <a:pPr eaLnBrk="1" hangingPunct="1"/>
            <a:endParaRPr lang="fr-BE" altLang="nl-BE" sz="2800"/>
          </a:p>
        </p:txBody>
      </p:sp>
      <p:pic>
        <p:nvPicPr>
          <p:cNvPr id="66564" name="Picture 4" descr="Amnesi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260350"/>
            <a:ext cx="8207375" cy="5905500"/>
          </a:xfrm>
          <a:noFill/>
        </p:spPr>
      </p:pic>
    </p:spTree>
    <p:extLst>
      <p:ext uri="{BB962C8B-B14F-4D97-AF65-F5344CB8AC3E}">
        <p14:creationId xmlns:p14="http://schemas.microsoft.com/office/powerpoint/2010/main" val="45086813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BE"/>
          </a:p>
        </p:txBody>
      </p:sp>
      <p:sp>
        <p:nvSpPr>
          <p:cNvPr id="6" name="Tijdelijke aanduiding voor inhoud 5"/>
          <p:cNvSpPr>
            <a:spLocks noGrp="1"/>
          </p:cNvSpPr>
          <p:nvPr>
            <p:ph idx="1"/>
          </p:nvPr>
        </p:nvSpPr>
        <p:spPr/>
        <p:txBody>
          <a:bodyPr/>
          <a:lstStyle/>
          <a:p>
            <a:r>
              <a:rPr lang="nl-BE" sz="8800" dirty="0"/>
              <a:t>THERE IS HOPE </a:t>
            </a:r>
          </a:p>
        </p:txBody>
      </p:sp>
    </p:spTree>
    <p:extLst>
      <p:ext uri="{BB962C8B-B14F-4D97-AF65-F5344CB8AC3E}">
        <p14:creationId xmlns:p14="http://schemas.microsoft.com/office/powerpoint/2010/main" val="10478678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a:xfrm>
            <a:off x="428625" y="0"/>
            <a:ext cx="8229600" cy="1143000"/>
          </a:xfrm>
        </p:spPr>
        <p:txBody>
          <a:bodyPr/>
          <a:lstStyle/>
          <a:p>
            <a:r>
              <a:rPr lang="nl-BE" altLang="nl-BE">
                <a:solidFill>
                  <a:srgbClr val="14ABE0"/>
                </a:solidFill>
              </a:rPr>
              <a:t>example</a:t>
            </a:r>
            <a:endParaRPr lang="nl-NL" altLang="nl-BE">
              <a:solidFill>
                <a:srgbClr val="14ABE0"/>
              </a:solidFill>
            </a:endParaRPr>
          </a:p>
        </p:txBody>
      </p:sp>
      <p:sp>
        <p:nvSpPr>
          <p:cNvPr id="109571" name="Tijdelijke aanduiding voor inhoud 2"/>
          <p:cNvSpPr>
            <a:spLocks noGrp="1"/>
          </p:cNvSpPr>
          <p:nvPr>
            <p:ph idx="1"/>
          </p:nvPr>
        </p:nvSpPr>
        <p:spPr>
          <a:xfrm>
            <a:off x="428625" y="928688"/>
            <a:ext cx="8229600" cy="4697412"/>
          </a:xfrm>
        </p:spPr>
        <p:txBody>
          <a:bodyPr>
            <a:normAutofit lnSpcReduction="10000"/>
          </a:bodyPr>
          <a:lstStyle/>
          <a:p>
            <a:r>
              <a:rPr lang="nl-BE" altLang="nl-BE" sz="2800"/>
              <a:t>Young women of 28 years of age with BN problem</a:t>
            </a:r>
          </a:p>
          <a:p>
            <a:pPr>
              <a:lnSpc>
                <a:spcPct val="90000"/>
              </a:lnSpc>
            </a:pPr>
            <a:r>
              <a:rPr lang="en-GB" altLang="nl-BE" sz="2800"/>
              <a:t>Lives with her parents; grows up in a invalidating family environment</a:t>
            </a:r>
          </a:p>
          <a:p>
            <a:pPr>
              <a:lnSpc>
                <a:spcPct val="90000"/>
              </a:lnSpc>
            </a:pPr>
            <a:r>
              <a:rPr lang="en-GB" altLang="nl-BE" sz="2800"/>
              <a:t>Difficult relationship with her father;</a:t>
            </a:r>
            <a:r>
              <a:rPr lang="nl-BE" altLang="nl-BE" sz="2800"/>
              <a:t> refuses to talk with her father for several years</a:t>
            </a:r>
          </a:p>
          <a:p>
            <a:pPr>
              <a:lnSpc>
                <a:spcPct val="90000"/>
              </a:lnSpc>
            </a:pPr>
            <a:r>
              <a:rPr lang="en-GB" altLang="nl-BE" sz="2800"/>
              <a:t>Patient expresses ‘that something inside herself pushes her to go on with her bulimia’</a:t>
            </a:r>
          </a:p>
          <a:p>
            <a:pPr>
              <a:lnSpc>
                <a:spcPct val="90000"/>
              </a:lnSpc>
            </a:pPr>
            <a:r>
              <a:rPr lang="en-GB" altLang="nl-BE" sz="2800"/>
              <a:t>She asks for exploration and finds out she needs to communicate with her father</a:t>
            </a:r>
          </a:p>
          <a:p>
            <a:r>
              <a:rPr lang="nl-BE" altLang="nl-BE" sz="2800"/>
              <a:t>Avoids confrontation with father but at the same time seems to be blocked/paralysed in her own life   </a:t>
            </a:r>
            <a:endParaRPr lang="nl-NL" altLang="nl-BE" sz="2800"/>
          </a:p>
        </p:txBody>
      </p:sp>
    </p:spTree>
    <p:extLst>
      <p:ext uri="{BB962C8B-B14F-4D97-AF65-F5344CB8AC3E}">
        <p14:creationId xmlns:p14="http://schemas.microsoft.com/office/powerpoint/2010/main" val="2096607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el 1"/>
          <p:cNvSpPr>
            <a:spLocks noGrp="1"/>
          </p:cNvSpPr>
          <p:nvPr>
            <p:ph type="title"/>
          </p:nvPr>
        </p:nvSpPr>
        <p:spPr/>
        <p:txBody>
          <a:bodyPr/>
          <a:lstStyle/>
          <a:p>
            <a:r>
              <a:rPr lang="nl-BE" altLang="nl-BE">
                <a:solidFill>
                  <a:srgbClr val="14ABE0"/>
                </a:solidFill>
              </a:rPr>
              <a:t>example</a:t>
            </a:r>
            <a:endParaRPr lang="nl-NL" altLang="nl-BE"/>
          </a:p>
        </p:txBody>
      </p:sp>
      <p:sp>
        <p:nvSpPr>
          <p:cNvPr id="110595" name="Tijdelijke aanduiding voor inhoud 2"/>
          <p:cNvSpPr>
            <a:spLocks noGrp="1"/>
          </p:cNvSpPr>
          <p:nvPr>
            <p:ph idx="1"/>
          </p:nvPr>
        </p:nvSpPr>
        <p:spPr>
          <a:xfrm>
            <a:off x="500063" y="1143000"/>
            <a:ext cx="8229600" cy="4525963"/>
          </a:xfrm>
        </p:spPr>
        <p:txBody>
          <a:bodyPr/>
          <a:lstStyle/>
          <a:p>
            <a:r>
              <a:rPr lang="nl-BE" altLang="nl-BE"/>
              <a:t>With the CBT approach a lot of progress on the eating symptoms but says: ”something inside of me is sabotaging me and does not wants to give up the bingeing completely.”</a:t>
            </a:r>
          </a:p>
          <a:p>
            <a:endParaRPr lang="nl-BE" altLang="nl-BE"/>
          </a:p>
          <a:p>
            <a:r>
              <a:rPr lang="nl-BE" altLang="nl-BE"/>
              <a:t>One strong implicit belief: “I do not deserve to become happy; I have no right to have a happy life”</a:t>
            </a:r>
          </a:p>
        </p:txBody>
      </p:sp>
    </p:spTree>
    <p:extLst>
      <p:ext uri="{BB962C8B-B14F-4D97-AF65-F5344CB8AC3E}">
        <p14:creationId xmlns:p14="http://schemas.microsoft.com/office/powerpoint/2010/main" val="2770363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p:cNvSpPr>
            <a:spLocks noGrp="1"/>
          </p:cNvSpPr>
          <p:nvPr>
            <p:ph type="title"/>
          </p:nvPr>
        </p:nvSpPr>
        <p:spPr/>
        <p:txBody>
          <a:bodyPr/>
          <a:lstStyle/>
          <a:p>
            <a:endParaRPr lang="nl-BE" altLang="nl-BE"/>
          </a:p>
        </p:txBody>
      </p:sp>
      <p:sp>
        <p:nvSpPr>
          <p:cNvPr id="111619" name="Tijdelijke aanduiding voor inhoud 2"/>
          <p:cNvSpPr>
            <a:spLocks noGrp="1"/>
          </p:cNvSpPr>
          <p:nvPr>
            <p:ph idx="1"/>
          </p:nvPr>
        </p:nvSpPr>
        <p:spPr/>
        <p:txBody>
          <a:bodyPr/>
          <a:lstStyle/>
          <a:p>
            <a:r>
              <a:rPr lang="nl-BE" altLang="nl-BE"/>
              <a:t>DVD example</a:t>
            </a:r>
          </a:p>
          <a:p>
            <a:r>
              <a:rPr lang="nl-BE" altLang="nl-BE"/>
              <a:t>Conversation with her father</a:t>
            </a:r>
            <a:endParaRPr lang="nl-NL" altLang="nl-BE"/>
          </a:p>
        </p:txBody>
      </p:sp>
    </p:spTree>
    <p:extLst>
      <p:ext uri="{BB962C8B-B14F-4D97-AF65-F5344CB8AC3E}">
        <p14:creationId xmlns:p14="http://schemas.microsoft.com/office/powerpoint/2010/main" val="328218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0" dirty="0"/>
              <a:t>TREATMENT PROTOCOL FOR BULIMIA NERVOSA </a:t>
            </a:r>
            <a:br>
              <a:rPr lang="nl-BE" b="0" dirty="0"/>
            </a:br>
            <a:r>
              <a:rPr lang="nl-BE" b="0" dirty="0"/>
              <a:t>(CBT-</a:t>
            </a:r>
            <a:r>
              <a:rPr lang="nl-BE" b="0" dirty="0" err="1"/>
              <a:t>enhanced</a:t>
            </a:r>
            <a:r>
              <a:rPr lang="nl-BE" b="0" dirty="0"/>
              <a:t>) (Vanderlinden et al , 2004)</a:t>
            </a:r>
          </a:p>
        </p:txBody>
      </p:sp>
      <p:sp>
        <p:nvSpPr>
          <p:cNvPr id="3" name="Tijdelijke aanduiding voor tekst 2"/>
          <p:cNvSpPr>
            <a:spLocks noGrp="1"/>
          </p:cNvSpPr>
          <p:nvPr>
            <p:ph type="body" sz="half" idx="1"/>
          </p:nvPr>
        </p:nvSpPr>
        <p:spPr/>
        <p:txBody>
          <a:bodyPr/>
          <a:lstStyle/>
          <a:p>
            <a:endParaRPr lang="nl-BE" dirty="0"/>
          </a:p>
        </p:txBody>
      </p:sp>
      <p:pic>
        <p:nvPicPr>
          <p:cNvPr id="5" name="Tijdelijke aanduiding voor inhoud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64771" y="1600200"/>
            <a:ext cx="2782754" cy="3936332"/>
          </a:xfrm>
        </p:spPr>
      </p:pic>
      <p:pic>
        <p:nvPicPr>
          <p:cNvPr id="6" name="Tijdelijke aanduiding voor inhou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259" y="1600199"/>
            <a:ext cx="2889230" cy="3936333"/>
          </a:xfrm>
          <a:prstGeom prst="rect">
            <a:avLst/>
          </a:prstGeom>
        </p:spPr>
      </p:pic>
    </p:spTree>
    <p:extLst>
      <p:ext uri="{BB962C8B-B14F-4D97-AF65-F5344CB8AC3E}">
        <p14:creationId xmlns:p14="http://schemas.microsoft.com/office/powerpoint/2010/main" val="319366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4219575" y="7861300"/>
            <a:ext cx="92075" cy="182563"/>
          </a:xfrm>
          <a:prstGeom prst="upArrow">
            <a:avLst>
              <a:gd name="adj1" fmla="val 50000"/>
              <a:gd name="adj2" fmla="val 49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BE" altLang="nl-BE" sz="1800"/>
          </a:p>
        </p:txBody>
      </p:sp>
      <p:sp>
        <p:nvSpPr>
          <p:cNvPr id="55299" name="AutoShape 3"/>
          <p:cNvSpPr>
            <a:spLocks noChangeArrowheads="1"/>
          </p:cNvSpPr>
          <p:nvPr/>
        </p:nvSpPr>
        <p:spPr bwMode="auto">
          <a:xfrm>
            <a:off x="8701088" y="7861300"/>
            <a:ext cx="92075" cy="182563"/>
          </a:xfrm>
          <a:prstGeom prst="upArrow">
            <a:avLst>
              <a:gd name="adj1" fmla="val 50000"/>
              <a:gd name="adj2" fmla="val 49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BE" altLang="nl-BE" sz="1800"/>
          </a:p>
        </p:txBody>
      </p:sp>
      <p:sp>
        <p:nvSpPr>
          <p:cNvPr id="55300" name="AutoShape 4"/>
          <p:cNvSpPr>
            <a:spLocks noChangeArrowheads="1"/>
          </p:cNvSpPr>
          <p:nvPr/>
        </p:nvSpPr>
        <p:spPr bwMode="auto">
          <a:xfrm>
            <a:off x="104775" y="7861300"/>
            <a:ext cx="92075" cy="182563"/>
          </a:xfrm>
          <a:prstGeom prst="upArrow">
            <a:avLst>
              <a:gd name="adj1" fmla="val 50000"/>
              <a:gd name="adj2" fmla="val 49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BE" altLang="nl-BE" sz="1800"/>
          </a:p>
        </p:txBody>
      </p:sp>
      <p:sp>
        <p:nvSpPr>
          <p:cNvPr id="55301" name="Rectangle 5"/>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nl-BE" sz="1800"/>
          </a:p>
        </p:txBody>
      </p:sp>
      <p:sp>
        <p:nvSpPr>
          <p:cNvPr id="55302" name="Rectangle 6"/>
          <p:cNvSpPr>
            <a:spLocks noChangeArrowheads="1"/>
          </p:cNvSpPr>
          <p:nvPr/>
        </p:nvSpPr>
        <p:spPr bwMode="auto">
          <a:xfrm>
            <a:off x="0" y="-1695450"/>
            <a:ext cx="2244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l-BE" altLang="nl-BE" sz="1800"/>
          </a:p>
        </p:txBody>
      </p:sp>
      <p:graphicFrame>
        <p:nvGraphicFramePr>
          <p:cNvPr id="225421" name="Group 141"/>
          <p:cNvGraphicFramePr>
            <a:graphicFrameLocks noGrp="1"/>
          </p:cNvGraphicFramePr>
          <p:nvPr/>
        </p:nvGraphicFramePr>
        <p:xfrm>
          <a:off x="0" y="0"/>
          <a:ext cx="9109075" cy="6913571"/>
        </p:xfrm>
        <a:graphic>
          <a:graphicData uri="http://schemas.openxmlformats.org/drawingml/2006/table">
            <a:tbl>
              <a:tblPr/>
              <a:tblGrid>
                <a:gridCol w="374650">
                  <a:extLst>
                    <a:ext uri="{9D8B030D-6E8A-4147-A177-3AD203B41FA5}">
                      <a16:colId xmlns:a16="http://schemas.microsoft.com/office/drawing/2014/main" val="20000"/>
                    </a:ext>
                  </a:extLst>
                </a:gridCol>
                <a:gridCol w="374650">
                  <a:extLst>
                    <a:ext uri="{9D8B030D-6E8A-4147-A177-3AD203B41FA5}">
                      <a16:colId xmlns:a16="http://schemas.microsoft.com/office/drawing/2014/main" val="20001"/>
                    </a:ext>
                  </a:extLst>
                </a:gridCol>
                <a:gridCol w="374650">
                  <a:extLst>
                    <a:ext uri="{9D8B030D-6E8A-4147-A177-3AD203B41FA5}">
                      <a16:colId xmlns:a16="http://schemas.microsoft.com/office/drawing/2014/main" val="20002"/>
                    </a:ext>
                  </a:extLst>
                </a:gridCol>
                <a:gridCol w="374650">
                  <a:extLst>
                    <a:ext uri="{9D8B030D-6E8A-4147-A177-3AD203B41FA5}">
                      <a16:colId xmlns:a16="http://schemas.microsoft.com/office/drawing/2014/main" val="20003"/>
                    </a:ext>
                  </a:extLst>
                </a:gridCol>
                <a:gridCol w="374650">
                  <a:extLst>
                    <a:ext uri="{9D8B030D-6E8A-4147-A177-3AD203B41FA5}">
                      <a16:colId xmlns:a16="http://schemas.microsoft.com/office/drawing/2014/main" val="20004"/>
                    </a:ext>
                  </a:extLst>
                </a:gridCol>
                <a:gridCol w="374650">
                  <a:extLst>
                    <a:ext uri="{9D8B030D-6E8A-4147-A177-3AD203B41FA5}">
                      <a16:colId xmlns:a16="http://schemas.microsoft.com/office/drawing/2014/main" val="20005"/>
                    </a:ext>
                  </a:extLst>
                </a:gridCol>
                <a:gridCol w="374650">
                  <a:extLst>
                    <a:ext uri="{9D8B030D-6E8A-4147-A177-3AD203B41FA5}">
                      <a16:colId xmlns:a16="http://schemas.microsoft.com/office/drawing/2014/main" val="20006"/>
                    </a:ext>
                  </a:extLst>
                </a:gridCol>
                <a:gridCol w="374650">
                  <a:extLst>
                    <a:ext uri="{9D8B030D-6E8A-4147-A177-3AD203B41FA5}">
                      <a16:colId xmlns:a16="http://schemas.microsoft.com/office/drawing/2014/main" val="20007"/>
                    </a:ext>
                  </a:extLst>
                </a:gridCol>
                <a:gridCol w="374650">
                  <a:extLst>
                    <a:ext uri="{9D8B030D-6E8A-4147-A177-3AD203B41FA5}">
                      <a16:colId xmlns:a16="http://schemas.microsoft.com/office/drawing/2014/main" val="20008"/>
                    </a:ext>
                  </a:extLst>
                </a:gridCol>
                <a:gridCol w="374650">
                  <a:extLst>
                    <a:ext uri="{9D8B030D-6E8A-4147-A177-3AD203B41FA5}">
                      <a16:colId xmlns:a16="http://schemas.microsoft.com/office/drawing/2014/main" val="20009"/>
                    </a:ext>
                  </a:extLst>
                </a:gridCol>
                <a:gridCol w="374650">
                  <a:extLst>
                    <a:ext uri="{9D8B030D-6E8A-4147-A177-3AD203B41FA5}">
                      <a16:colId xmlns:a16="http://schemas.microsoft.com/office/drawing/2014/main" val="20010"/>
                    </a:ext>
                  </a:extLst>
                </a:gridCol>
                <a:gridCol w="374650">
                  <a:extLst>
                    <a:ext uri="{9D8B030D-6E8A-4147-A177-3AD203B41FA5}">
                      <a16:colId xmlns:a16="http://schemas.microsoft.com/office/drawing/2014/main" val="20011"/>
                    </a:ext>
                  </a:extLst>
                </a:gridCol>
                <a:gridCol w="374650">
                  <a:extLst>
                    <a:ext uri="{9D8B030D-6E8A-4147-A177-3AD203B41FA5}">
                      <a16:colId xmlns:a16="http://schemas.microsoft.com/office/drawing/2014/main" val="20012"/>
                    </a:ext>
                  </a:extLst>
                </a:gridCol>
                <a:gridCol w="374650">
                  <a:extLst>
                    <a:ext uri="{9D8B030D-6E8A-4147-A177-3AD203B41FA5}">
                      <a16:colId xmlns:a16="http://schemas.microsoft.com/office/drawing/2014/main" val="20013"/>
                    </a:ext>
                  </a:extLst>
                </a:gridCol>
                <a:gridCol w="374650">
                  <a:extLst>
                    <a:ext uri="{9D8B030D-6E8A-4147-A177-3AD203B41FA5}">
                      <a16:colId xmlns:a16="http://schemas.microsoft.com/office/drawing/2014/main" val="20014"/>
                    </a:ext>
                  </a:extLst>
                </a:gridCol>
                <a:gridCol w="374650">
                  <a:extLst>
                    <a:ext uri="{9D8B030D-6E8A-4147-A177-3AD203B41FA5}">
                      <a16:colId xmlns:a16="http://schemas.microsoft.com/office/drawing/2014/main" val="20015"/>
                    </a:ext>
                  </a:extLst>
                </a:gridCol>
                <a:gridCol w="374650">
                  <a:extLst>
                    <a:ext uri="{9D8B030D-6E8A-4147-A177-3AD203B41FA5}">
                      <a16:colId xmlns:a16="http://schemas.microsoft.com/office/drawing/2014/main" val="20016"/>
                    </a:ext>
                  </a:extLst>
                </a:gridCol>
                <a:gridCol w="374650">
                  <a:extLst>
                    <a:ext uri="{9D8B030D-6E8A-4147-A177-3AD203B41FA5}">
                      <a16:colId xmlns:a16="http://schemas.microsoft.com/office/drawing/2014/main" val="20017"/>
                    </a:ext>
                  </a:extLst>
                </a:gridCol>
                <a:gridCol w="374650">
                  <a:extLst>
                    <a:ext uri="{9D8B030D-6E8A-4147-A177-3AD203B41FA5}">
                      <a16:colId xmlns:a16="http://schemas.microsoft.com/office/drawing/2014/main" val="20018"/>
                    </a:ext>
                  </a:extLst>
                </a:gridCol>
                <a:gridCol w="374650">
                  <a:extLst>
                    <a:ext uri="{9D8B030D-6E8A-4147-A177-3AD203B41FA5}">
                      <a16:colId xmlns:a16="http://schemas.microsoft.com/office/drawing/2014/main" val="20019"/>
                    </a:ext>
                  </a:extLst>
                </a:gridCol>
                <a:gridCol w="374650">
                  <a:extLst>
                    <a:ext uri="{9D8B030D-6E8A-4147-A177-3AD203B41FA5}">
                      <a16:colId xmlns:a16="http://schemas.microsoft.com/office/drawing/2014/main" val="20020"/>
                    </a:ext>
                  </a:extLst>
                </a:gridCol>
                <a:gridCol w="374650">
                  <a:extLst>
                    <a:ext uri="{9D8B030D-6E8A-4147-A177-3AD203B41FA5}">
                      <a16:colId xmlns:a16="http://schemas.microsoft.com/office/drawing/2014/main" val="20021"/>
                    </a:ext>
                  </a:extLst>
                </a:gridCol>
                <a:gridCol w="374650">
                  <a:extLst>
                    <a:ext uri="{9D8B030D-6E8A-4147-A177-3AD203B41FA5}">
                      <a16:colId xmlns:a16="http://schemas.microsoft.com/office/drawing/2014/main" val="20022"/>
                    </a:ext>
                  </a:extLst>
                </a:gridCol>
                <a:gridCol w="492125">
                  <a:extLst>
                    <a:ext uri="{9D8B030D-6E8A-4147-A177-3AD203B41FA5}">
                      <a16:colId xmlns:a16="http://schemas.microsoft.com/office/drawing/2014/main" val="20023"/>
                    </a:ext>
                  </a:extLst>
                </a:gridCol>
              </a:tblGrid>
              <a:tr h="457191">
                <a:tc gridSpan="2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14ABE0"/>
                          </a:solidFill>
                          <a:effectLst/>
                          <a:latin typeface="Verdana" pitchFamily="34" charset="0"/>
                          <a:cs typeface="Times New Roman" pitchFamily="18" charset="0"/>
                        </a:rPr>
                        <a:t>CBT out-and inpatient protocol for ED in University Psychiatric Center KULeuven Campus Kortenberg Belgium</a:t>
                      </a:r>
                      <a:endParaRPr kumimoji="0" lang="nl-NL" sz="1200" b="1" i="0" u="none" strike="noStrike" cap="none" normalizeH="0" baseline="0">
                        <a:ln>
                          <a:noFill/>
                        </a:ln>
                        <a:solidFill>
                          <a:srgbClr val="14ABE0"/>
                        </a:solidFill>
                        <a:effectLst/>
                        <a:latin typeface="Times New Roman" pitchFamily="18" charset="0"/>
                        <a:cs typeface="Times New Roman" pitchFamily="18"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277779">
                <a:tc gridSpan="2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1" i="0" u="none" strike="noStrike" cap="none" normalizeH="0" baseline="0">
                          <a:ln>
                            <a:noFill/>
                          </a:ln>
                          <a:solidFill>
                            <a:schemeClr val="tx1"/>
                          </a:solidFill>
                          <a:effectLst/>
                          <a:latin typeface="Times New Roman" pitchFamily="18" charset="0"/>
                          <a:cs typeface="Times New Roman" pitchFamily="18" charset="0"/>
                        </a:rPr>
                        <a:t>Sessions</a:t>
                      </a:r>
                      <a:endParaRPr kumimoji="0" lang="nl-NL" sz="1200" b="1"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2460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a:t>
                      </a:r>
                      <a:endParaRPr kumimoji="0" lang="nl-NL" sz="1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2</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3</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4</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5</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6</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7</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8</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9</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10</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11</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12</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13</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14</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15</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16</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17</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18</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19</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20</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21</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22</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23</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24</a:t>
                      </a:r>
                      <a:endParaRPr kumimoji="0" lang="nl-NL" sz="1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832">
                <a:tc gridSpan="2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a:ln>
                            <a:noFill/>
                          </a:ln>
                          <a:solidFill>
                            <a:schemeClr val="tx1"/>
                          </a:solidFill>
                          <a:effectLst/>
                          <a:latin typeface="Verdana" pitchFamily="34" charset="0"/>
                          <a:cs typeface="Times New Roman" pitchFamily="18" charset="0"/>
                        </a:rPr>
                        <a:t>Preparing for change</a:t>
                      </a: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3"/>
                  </a:ext>
                </a:extLst>
              </a:tr>
              <a:tr h="243832">
                <a:tc gridSpan="2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a:ln>
                            <a:noFill/>
                          </a:ln>
                          <a:solidFill>
                            <a:schemeClr val="tx1"/>
                          </a:solidFill>
                          <a:effectLst/>
                          <a:latin typeface="Verdana" pitchFamily="34" charset="0"/>
                          <a:cs typeface="Times New Roman" pitchFamily="18" charset="0"/>
                        </a:rPr>
                        <a:t>Psychoeducation and evaluation of motivation</a:t>
                      </a:r>
                      <a:endParaRPr kumimoji="0" lang="en-GB" sz="1000" b="1"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4"/>
                  </a:ext>
                </a:extLst>
              </a:tr>
              <a:tr h="24383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a:ln>
                            <a:noFill/>
                          </a:ln>
                          <a:solidFill>
                            <a:schemeClr val="tx1"/>
                          </a:solidFill>
                          <a:effectLst/>
                          <a:latin typeface="Verdana" pitchFamily="34" charset="0"/>
                          <a:cs typeface="Times New Roman" pitchFamily="18" charset="0"/>
                        </a:rPr>
                        <a:t>Therapy contract</a:t>
                      </a: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5"/>
                  </a:ext>
                </a:extLst>
              </a:tr>
              <a:tr h="24444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a:ln>
                            <a:noFill/>
                          </a:ln>
                          <a:solidFill>
                            <a:schemeClr val="tx1"/>
                          </a:solidFill>
                          <a:effectLst/>
                          <a:latin typeface="Verdana" pitchFamily="34" charset="0"/>
                          <a:cs typeface="Times New Roman" pitchFamily="18" charset="0"/>
                        </a:rPr>
                        <a:t>Fase 1:</a:t>
                      </a:r>
                      <a:r>
                        <a:rPr kumimoji="0" lang="nl-NL" sz="1000" b="0" i="0" u="none" strike="noStrike" cap="none" normalizeH="0" baseline="0">
                          <a:ln>
                            <a:noFill/>
                          </a:ln>
                          <a:solidFill>
                            <a:schemeClr val="tx1"/>
                          </a:solidFill>
                          <a:effectLst/>
                          <a:latin typeface="Verdana" pitchFamily="34" charset="0"/>
                          <a:cs typeface="Times New Roman" pitchFamily="18" charset="0"/>
                        </a:rPr>
                        <a:t> </a:t>
                      </a:r>
                      <a:r>
                        <a:rPr kumimoji="0" lang="nl-NL" sz="1000" b="1" i="0" u="none" strike="noStrike" cap="none" normalizeH="0" baseline="0">
                          <a:ln>
                            <a:noFill/>
                          </a:ln>
                          <a:solidFill>
                            <a:schemeClr val="tx1"/>
                          </a:solidFill>
                          <a:effectLst/>
                          <a:latin typeface="Verdana" pitchFamily="34" charset="0"/>
                          <a:cs typeface="Times New Roman" pitchFamily="18" charset="0"/>
                        </a:rPr>
                        <a:t>Normalisation eating pattern</a:t>
                      </a:r>
                      <a:endParaRPr kumimoji="0" lang="nl-NL"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6"/>
                  </a:ext>
                </a:extLst>
              </a:tr>
              <a:tr h="24383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a:ln>
                            <a:noFill/>
                          </a:ln>
                          <a:solidFill>
                            <a:schemeClr val="tx1"/>
                          </a:solidFill>
                          <a:effectLst/>
                          <a:latin typeface="Verdana" pitchFamily="34" charset="0"/>
                          <a:cs typeface="Times New Roman" pitchFamily="18" charset="0"/>
                        </a:rPr>
                        <a:t>Normalisation eating habits</a:t>
                      </a:r>
                      <a:endParaRPr kumimoji="0" lang="nl-NL"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7"/>
                  </a:ext>
                </a:extLst>
              </a:tr>
              <a:tr h="24383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a:ln>
                            <a:noFill/>
                          </a:ln>
                          <a:solidFill>
                            <a:schemeClr val="tx1"/>
                          </a:solidFill>
                          <a:effectLst/>
                          <a:latin typeface="Verdana" pitchFamily="34" charset="0"/>
                          <a:cs typeface="Times New Roman" pitchFamily="18" charset="0"/>
                        </a:rPr>
                        <a:t>Weight control and eating diary</a:t>
                      </a:r>
                      <a:endParaRPr kumimoji="0" lang="en-GB"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8"/>
                  </a:ext>
                </a:extLst>
              </a:tr>
              <a:tr h="24383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a:ln>
                            <a:noFill/>
                          </a:ln>
                          <a:solidFill>
                            <a:schemeClr val="tx1"/>
                          </a:solidFill>
                          <a:effectLst/>
                          <a:latin typeface="Verdana" pitchFamily="34" charset="0"/>
                          <a:cs typeface="Times New Roman" pitchFamily="18" charset="0"/>
                        </a:rPr>
                        <a:t>Stop dieting</a:t>
                      </a:r>
                      <a:endParaRPr kumimoji="0" lang="nl-NL"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9"/>
                  </a:ext>
                </a:extLst>
              </a:tr>
              <a:tr h="24383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0" u="none" strike="noStrike" cap="none" normalizeH="0" baseline="0">
                          <a:ln>
                            <a:noFill/>
                          </a:ln>
                          <a:solidFill>
                            <a:schemeClr val="tx1"/>
                          </a:solidFill>
                          <a:effectLst/>
                          <a:latin typeface="Verdana" pitchFamily="34" charset="0"/>
                          <a:cs typeface="Times New Roman" pitchFamily="18" charset="0"/>
                        </a:rPr>
                        <a:t>Stop   all compensatory behaviors</a:t>
                      </a:r>
                      <a:endParaRPr kumimoji="0" lang="nl-NL"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0"/>
                  </a:ext>
                </a:extLst>
              </a:tr>
              <a:tr h="24383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a:ln>
                            <a:noFill/>
                          </a:ln>
                          <a:solidFill>
                            <a:schemeClr val="tx1"/>
                          </a:solidFill>
                          <a:effectLst/>
                          <a:latin typeface="Verdana" pitchFamily="34" charset="0"/>
                          <a:cs typeface="Times New Roman" pitchFamily="18" charset="0"/>
                        </a:rPr>
                        <a:t>Progressively decrease number on binge eating episodes and introduce self-control techniques</a:t>
                      </a:r>
                      <a:endParaRPr kumimoji="0" lang="en-GB"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1"/>
                  </a:ext>
                </a:extLst>
              </a:tr>
              <a:tr h="24444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a:ln>
                            <a:noFill/>
                          </a:ln>
                          <a:solidFill>
                            <a:schemeClr val="tx1"/>
                          </a:solidFill>
                          <a:effectLst/>
                          <a:latin typeface="Verdana" pitchFamily="34" charset="0"/>
                          <a:cs typeface="Times New Roman" pitchFamily="18" charset="0"/>
                        </a:rPr>
                        <a:t>Explore triggers of binge eating in here and now situation</a:t>
                      </a:r>
                      <a:endParaRPr kumimoji="0" lang="en-GB"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2"/>
                  </a:ext>
                </a:extLst>
              </a:tr>
              <a:tr h="24383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a:ln>
                            <a:noFill/>
                          </a:ln>
                          <a:solidFill>
                            <a:schemeClr val="tx1"/>
                          </a:solidFill>
                          <a:effectLst/>
                          <a:latin typeface="Verdana" pitchFamily="34" charset="0"/>
                          <a:cs typeface="Times New Roman" pitchFamily="18" charset="0"/>
                        </a:rPr>
                        <a:t>Learn alternatives to cope with trigger situations provoking binge eating</a:t>
                      </a:r>
                      <a:endParaRPr kumimoji="0" lang="en-GB" sz="10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3"/>
                  </a:ext>
                </a:extLst>
              </a:tr>
              <a:tr h="384125">
                <a:tc grid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1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a:ln>
                            <a:noFill/>
                          </a:ln>
                          <a:solidFill>
                            <a:schemeClr val="tx1"/>
                          </a:solidFill>
                          <a:effectLst/>
                          <a:latin typeface="Verdana" pitchFamily="34" charset="0"/>
                          <a:cs typeface="Times New Roman" pitchFamily="18" charset="0"/>
                        </a:rPr>
                        <a:t>Fase 2: Modules focusing on different factors who maintain the eating disorder (3 or more modules)</a:t>
                      </a:r>
                      <a:endParaRPr kumimoji="0" lang="en-GB" sz="800" b="1"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4"/>
                  </a:ext>
                </a:extLst>
              </a:tr>
              <a:tr h="579111">
                <a:tc grid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800" b="1" i="0" u="none" strike="noStrike" cap="none" normalizeH="0" baseline="0">
                          <a:ln>
                            <a:noFill/>
                          </a:ln>
                          <a:solidFill>
                            <a:schemeClr val="tx1"/>
                          </a:solidFill>
                          <a:effectLst/>
                          <a:latin typeface="Verdana" pitchFamily="34" charset="0"/>
                          <a:cs typeface="Times New Roman" pitchFamily="18" charset="0"/>
                        </a:rPr>
                        <a:t>Module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cognitions</a:t>
                      </a:r>
                      <a:endParaRPr kumimoji="0" lang="nl-NL" sz="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&amp; behaviors</a:t>
                      </a:r>
                      <a:endParaRPr kumimoji="0" lang="nl-NL"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10">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5"/>
                  </a:ext>
                </a:extLst>
              </a:tr>
              <a:tr h="457191">
                <a:tc grid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800" b="1" i="0" u="none" strike="noStrike" cap="none" normalizeH="0" baseline="0">
                          <a:ln>
                            <a:noFill/>
                          </a:ln>
                          <a:solidFill>
                            <a:schemeClr val="tx1"/>
                          </a:solidFill>
                          <a:effectLst/>
                          <a:latin typeface="Verdana" pitchFamily="34" charset="0"/>
                          <a:cs typeface="Times New Roman" pitchFamily="18" charset="0"/>
                        </a:rPr>
                        <a:t>Module 2</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Body experience</a:t>
                      </a:r>
                      <a:endParaRPr kumimoji="0" lang="nl-NL"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6"/>
                  </a:ext>
                </a:extLst>
              </a:tr>
              <a:tr h="457191">
                <a:tc grid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800" b="1" i="0" u="none" strike="noStrike" cap="none" normalizeH="0" baseline="0">
                          <a:ln>
                            <a:noFill/>
                          </a:ln>
                          <a:solidFill>
                            <a:schemeClr val="tx1"/>
                          </a:solidFill>
                          <a:effectLst/>
                          <a:latin typeface="Verdana" pitchFamily="34" charset="0"/>
                          <a:cs typeface="Times New Roman" pitchFamily="18" charset="0"/>
                        </a:rPr>
                        <a:t>Module 3</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Self-esteem</a:t>
                      </a:r>
                      <a:endParaRPr kumimoji="0" lang="nl-NL"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7"/>
                  </a:ext>
                </a:extLst>
              </a:tr>
              <a:tr h="335272">
                <a:tc grid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800" b="1" i="0" u="none" strike="noStrike" cap="none" normalizeH="0" baseline="0">
                          <a:ln>
                            <a:noFill/>
                          </a:ln>
                          <a:solidFill>
                            <a:schemeClr val="tx1"/>
                          </a:solidFill>
                          <a:effectLst/>
                          <a:latin typeface="Verdana" pitchFamily="34" charset="0"/>
                          <a:cs typeface="Times New Roman" pitchFamily="18" charset="0"/>
                        </a:rPr>
                        <a:t>Module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Autonomy</a:t>
                      </a:r>
                      <a:endParaRPr kumimoji="0" lang="nl-NL"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8"/>
                  </a:ext>
                </a:extLst>
              </a:tr>
              <a:tr h="335272">
                <a:tc grid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800" b="1" i="0" u="none" strike="noStrike" cap="none" normalizeH="0" baseline="0">
                          <a:ln>
                            <a:noFill/>
                          </a:ln>
                          <a:solidFill>
                            <a:schemeClr val="tx1"/>
                          </a:solidFill>
                          <a:effectLst/>
                          <a:latin typeface="Verdana" pitchFamily="34" charset="0"/>
                          <a:cs typeface="Times New Roman" pitchFamily="18" charset="0"/>
                        </a:rPr>
                        <a:t>Module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Emotions</a:t>
                      </a:r>
                      <a:endParaRPr kumimoji="0" lang="nl-NL"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extLst>
                  <a:ext uri="{0D108BD9-81ED-4DB2-BD59-A6C34878D82A}">
                    <a16:rowId xmlns:a16="http://schemas.microsoft.com/office/drawing/2014/main" val="10019"/>
                  </a:ext>
                </a:extLst>
              </a:tr>
              <a:tr h="457191">
                <a:tc gridSpan="1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10">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800" b="1" i="0" u="none" strike="noStrike" cap="none" normalizeH="0" baseline="0">
                          <a:ln>
                            <a:noFill/>
                          </a:ln>
                          <a:solidFill>
                            <a:schemeClr val="tx1"/>
                          </a:solidFill>
                          <a:effectLst/>
                          <a:latin typeface="Verdana" pitchFamily="34" charset="0"/>
                          <a:cs typeface="Times New Roman" pitchFamily="18" charset="0"/>
                        </a:rPr>
                        <a:t>Module 6</a:t>
                      </a: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a:ln>
                            <a:noFill/>
                          </a:ln>
                          <a:solidFill>
                            <a:schemeClr val="tx1"/>
                          </a:solidFill>
                          <a:effectLst/>
                          <a:latin typeface="Verdana" pitchFamily="34" charset="0"/>
                          <a:cs typeface="Times New Roman" pitchFamily="18" charset="0"/>
                        </a:rPr>
                        <a:t>Prevention of relapse</a:t>
                      </a:r>
                      <a:endParaRPr kumimoji="0" lang="nl-NL" sz="800" b="0" i="0" u="none" strike="noStrike" cap="none" normalizeH="0" baseline="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extLst>
                  <a:ext uri="{0D108BD9-81ED-4DB2-BD59-A6C34878D82A}">
                    <a16:rowId xmlns:a16="http://schemas.microsoft.com/office/drawing/2014/main" val="10020"/>
                  </a:ext>
                </a:extLst>
              </a:tr>
              <a:tr h="243832">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a:ln>
                            <a:noFill/>
                          </a:ln>
                          <a:solidFill>
                            <a:schemeClr val="tx1"/>
                          </a:solidFill>
                          <a:effectLst/>
                          <a:latin typeface="Verdana" pitchFamily="34" charset="0"/>
                          <a:cs typeface="Times New Roman" pitchFamily="18" charset="0"/>
                        </a:rPr>
                        <a:t>Diagnostic Evaluation</a:t>
                      </a: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a:ln>
                            <a:noFill/>
                          </a:ln>
                          <a:solidFill>
                            <a:schemeClr val="tx1"/>
                          </a:solidFill>
                          <a:effectLst/>
                          <a:latin typeface="Verdana" pitchFamily="34" charset="0"/>
                          <a:cs typeface="Times New Roman" pitchFamily="18" charset="0"/>
                        </a:rPr>
                        <a:t>                              Evaluation</a:t>
                      </a:r>
                    </a:p>
                  </a:txBody>
                  <a:tcPr marT="45716" marB="4571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1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a:ln>
                            <a:noFill/>
                          </a:ln>
                          <a:solidFill>
                            <a:schemeClr val="tx1"/>
                          </a:solidFill>
                          <a:effectLst/>
                          <a:latin typeface="Verdana" pitchFamily="34" charset="0"/>
                          <a:cs typeface="Times New Roman" pitchFamily="18" charset="0"/>
                        </a:rPr>
                        <a:t>                                                                                  Evaluation</a:t>
                      </a:r>
                    </a:p>
                  </a:txBody>
                  <a:tcPr marT="45716" marB="4571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21"/>
                  </a:ext>
                </a:extLst>
              </a:tr>
            </a:tbl>
          </a:graphicData>
        </a:graphic>
      </p:graphicFrame>
      <p:sp>
        <p:nvSpPr>
          <p:cNvPr id="55433" name="Rectangle 137"/>
          <p:cNvSpPr>
            <a:spLocks noChangeArrowheads="1"/>
          </p:cNvSpPr>
          <p:nvPr/>
        </p:nvSpPr>
        <p:spPr bwMode="auto">
          <a:xfrm>
            <a:off x="0" y="8551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nl-BE" sz="1800"/>
          </a:p>
        </p:txBody>
      </p:sp>
    </p:spTree>
    <p:extLst>
      <p:ext uri="{BB962C8B-B14F-4D97-AF65-F5344CB8AC3E}">
        <p14:creationId xmlns:p14="http://schemas.microsoft.com/office/powerpoint/2010/main" val="3006200457"/>
      </p:ext>
    </p:extLst>
  </p:cSld>
  <p:clrMapOvr>
    <a:masterClrMapping/>
  </p:clrMapOvr>
</p:sld>
</file>

<file path=ppt/theme/theme1.xml><?xml version="1.0" encoding="utf-8"?>
<a:theme xmlns:a="http://schemas.openxmlformats.org/drawingml/2006/main" name=" UPC 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2DB"/>
        </a:solidFill>
        <a:ln>
          <a:noFill/>
        </a:ln>
        <a:effectLst/>
      </a:spPr>
      <a:bodyPr rtlCol="0" anchor="ctr"/>
      <a:lstStyle>
        <a:defPPr algn="ctr">
          <a:defRPr sz="16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C76"/>
            </a:solidFill>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1455</TotalTime>
  <Words>4288</Words>
  <Application>Microsoft Office PowerPoint</Application>
  <PresentationFormat>Diavoorstelling (4:3)</PresentationFormat>
  <Paragraphs>492</Paragraphs>
  <Slides>77</Slides>
  <Notes>1</Notes>
  <HiddenSlides>0</HiddenSlides>
  <MMClips>0</MMClips>
  <ScaleCrop>false</ScaleCrop>
  <HeadingPairs>
    <vt:vector size="8" baseType="variant">
      <vt:variant>
        <vt:lpstr>Gebruikte lettertypen</vt:lpstr>
      </vt:variant>
      <vt:variant>
        <vt:i4>11</vt:i4>
      </vt:variant>
      <vt:variant>
        <vt:lpstr>Thema</vt:lpstr>
      </vt:variant>
      <vt:variant>
        <vt:i4>1</vt:i4>
      </vt:variant>
      <vt:variant>
        <vt:lpstr>Ingesloten OLE-bronprogramma's</vt:lpstr>
      </vt:variant>
      <vt:variant>
        <vt:i4>1</vt:i4>
      </vt:variant>
      <vt:variant>
        <vt:lpstr>Diatitels</vt:lpstr>
      </vt:variant>
      <vt:variant>
        <vt:i4>77</vt:i4>
      </vt:variant>
    </vt:vector>
  </HeadingPairs>
  <TitlesOfParts>
    <vt:vector size="90" baseType="lpstr">
      <vt:lpstr>Arial</vt:lpstr>
      <vt:lpstr>Arial Narrow</vt:lpstr>
      <vt:lpstr>Calibri</vt:lpstr>
      <vt:lpstr>Comic Sans MS</vt:lpstr>
      <vt:lpstr>Garamond</vt:lpstr>
      <vt:lpstr>Myriad Pro</vt:lpstr>
      <vt:lpstr>Tahoma</vt:lpstr>
      <vt:lpstr>Times New Roman</vt:lpstr>
      <vt:lpstr>Verdana</vt:lpstr>
      <vt:lpstr>Wingdings</vt:lpstr>
      <vt:lpstr>Wingdings 3</vt:lpstr>
      <vt:lpstr> UPC Thema</vt:lpstr>
      <vt:lpstr>Pakket</vt:lpstr>
      <vt:lpstr>PowerPoint-presentatie</vt:lpstr>
      <vt:lpstr>Goal and summary of lecture</vt:lpstr>
      <vt:lpstr>Introduction</vt:lpstr>
      <vt:lpstr>Eating disorders are about bodies and they communicate with their bodies</vt:lpstr>
      <vt:lpstr>Often sad bodies with scarves  and pain </vt:lpstr>
      <vt:lpstr>Trauma and the Eating Disorders (ED’s)</vt:lpstr>
      <vt:lpstr>Some clinical cases</vt:lpstr>
      <vt:lpstr>TREATMENT PROTOCOL FOR BULIMIA NERVOSA  (CBT-enhanced) (Vanderlinden et al , 2004)</vt:lpstr>
      <vt:lpstr>PowerPoint-presentatie</vt:lpstr>
      <vt:lpstr>Evolution of the CBT Therapy in Laura</vt:lpstr>
      <vt:lpstr>The story of Greet</vt:lpstr>
      <vt:lpstr>PowerPoint-presentatie</vt:lpstr>
      <vt:lpstr>The story of JENTE</vt:lpstr>
      <vt:lpstr>PowerPoint-presentatie</vt:lpstr>
      <vt:lpstr>PowerPoint-presentatie</vt:lpstr>
      <vt:lpstr>PowerPoint-presentatie</vt:lpstr>
      <vt:lpstr>APA definition=very narrow view of trauma</vt:lpstr>
      <vt:lpstr>PowerPoint-presentatie</vt:lpstr>
      <vt:lpstr>PowerPoint-presentatie</vt:lpstr>
      <vt:lpstr>Study 1: Traumatic experiences (TECH, Nijenhuis, van der Hart &amp; Vanderlinden, 1999) and Chi-square comparison between different diagnostic groups (N=298)  (Bronckaerts, B., Schotte, Ch., , Probst, M. &amp; Vanderlinden, J. (2007). De impact van traumatische ervaringen op het psychologisch functioneren van eetstoornissen. Tijdschrift Directieve Therapie, 27, 270-294. </vt:lpstr>
      <vt:lpstr>Differences between trauma (n=214) and non-trauma group (N=84) (Bronckaerts, B., Schotte, Ch., , Probst, M. &amp; Vanderlinden, J. (2007). De impact van traumatische ervaringen op het psychologisch functioneren van eetstoornissen. Tijdschrift Directieve Therapie, 27, 270-294. )    </vt:lpstr>
      <vt:lpstr>Research in eating disorders is showing that a history of trauma  is associated with:</vt:lpstr>
      <vt:lpstr>FINDINGS in a recent meta analysis in 13059 ED clients               Molendijk, M. L., Hoek, H. W., Brewerton, T. D., &amp; Elzinga, B. M. (2017). Childhood maltreatment and eating disorder pathology: a systematic review and dose-response meta-analysis. Psychological Medicine, 1-15. doi:10.1017/S0033291716003561  </vt:lpstr>
      <vt:lpstr>Research is further showing (Casilini, M ., Bartoli, F ., Crocamo, C ., Dakanalis, A ., Clerici, M ., &amp; Carrà, G . (2016). Disentangling the association between child abuse and eating disorders: A systematic review and meta analysis. Psychosomatic Medicine, 78(1), 79–90.) </vt:lpstr>
      <vt:lpstr>What is the impact of trauma on our brain?  What do we know?</vt:lpstr>
      <vt:lpstr>PowerPoint-presentatie</vt:lpstr>
      <vt:lpstr>What is the impact of trauma on our brain?            Finding nr 1</vt:lpstr>
      <vt:lpstr>PowerPoint-presentatie</vt:lpstr>
      <vt:lpstr>What is the impact of trauma on our brain?            Finding nr 2  </vt:lpstr>
      <vt:lpstr>PowerPoint-presentatie</vt:lpstr>
      <vt:lpstr>What is the impact of trauma on our brain?</vt:lpstr>
      <vt:lpstr>Which diagnosis fits the best with these complex problems (chronic traumatization)? </vt:lpstr>
      <vt:lpstr>Disorders of extreme stress ?? (DESNOS)</vt:lpstr>
      <vt:lpstr>Disorders of extreme stress</vt:lpstr>
      <vt:lpstr>Disorders of extreme stress</vt:lpstr>
      <vt:lpstr>PowerPoint-presentatie</vt:lpstr>
      <vt:lpstr>          1993                                                1997(NY/ Brunner/Mazel)</vt:lpstr>
      <vt:lpstr>PowerPoint-presentatie</vt:lpstr>
      <vt:lpstr>2018 (new edition february 2024)</vt:lpstr>
      <vt:lpstr>There is some evidence and clinical guidelines for treatment ED in general:  CBT transdiagnostic model  + Family Therapy dominates treatment of Eating Disorders  </vt:lpstr>
      <vt:lpstr>PowerPoint-presentatie</vt:lpstr>
      <vt:lpstr>I have my doubts!</vt:lpstr>
      <vt:lpstr>Motives for ED symptoms in trauma patients: clinical experiences</vt:lpstr>
      <vt:lpstr>Different pathways may lead to the development of ED’s*</vt:lpstr>
      <vt:lpstr>PowerPoint-presentatie</vt:lpstr>
      <vt:lpstr>Phase oriented treatment for ED clients with complex trauma: 3 phases</vt:lpstr>
      <vt:lpstr>STABILIZATION and SYMTOM REDUCTION PHASE</vt:lpstr>
      <vt:lpstr>STABILIZATION and SYMTOM REDUCION PHASE</vt:lpstr>
      <vt:lpstr>FASE 1: VERY FIRST STEP AFTER HAVING MOTIVATED THE PATIENT IS NORMALIZATION OF EATING HABITS AND WEIGHT</vt:lpstr>
      <vt:lpstr>IMPORTANT STEP IN STABILISATION PHASE</vt:lpstr>
      <vt:lpstr>Challenge of trauma treatment and most important goal of any therapeutic intervention during the whole treatment</vt:lpstr>
      <vt:lpstr>Some trauma-specific therapeutic strategies in stabilisation phase: Treatment of choice does not exist </vt:lpstr>
      <vt:lpstr>Basic therapeutic goals in stabilisation phase: </vt:lpstr>
      <vt:lpstr>Basic therapeutic goals in stabilisation phase: </vt:lpstr>
      <vt:lpstr>Session Rating Scale (SRS V.3.0) (© 2002, Scott D. Miller, Barry L. Duncan, &amp; Lynn Johnson)</vt:lpstr>
      <vt:lpstr>Several challenges </vt:lpstr>
      <vt:lpstr>PowerPoint-presentatie</vt:lpstr>
      <vt:lpstr>Contra –Indications??</vt:lpstr>
      <vt:lpstr>Evidence-based treatment for complex trauma?? </vt:lpstr>
      <vt:lpstr>A large number of manualised treatments  </vt:lpstr>
      <vt:lpstr>Implosive desensitization?</vt:lpstr>
      <vt:lpstr>What about EMDR in the treatment of Eating Disorders?</vt:lpstr>
      <vt:lpstr>Different (manualised) treatments</vt:lpstr>
      <vt:lpstr>Different (manualised) treatments</vt:lpstr>
      <vt:lpstr>Different manualised treatments</vt:lpstr>
      <vt:lpstr>Yes, there is evidence for treatment of complex trauma: most manualised treatments share same treatment principles  </vt:lpstr>
      <vt:lpstr>Second Phase : treatment of traumatic memories and emotions</vt:lpstr>
      <vt:lpstr>Second Phase : treatment of traumatic memories and emotions </vt:lpstr>
      <vt:lpstr>Some data of a FU study (5 years) of dissociative experiences in ED clients with and without trauma Vanderlinden, J. (2012). Traitement des troubles dissociatifs et des conséquences de la traumatization chronique (p129-176). In: Kédia, Vanderlinden, Lopez et al (edit.) : Dissociation et Mémoire Traumatique. Paris: Dunod. </vt:lpstr>
      <vt:lpstr>PowerPoint-presentatie</vt:lpstr>
      <vt:lpstr>PowerPoint-presentatie</vt:lpstr>
      <vt:lpstr>PowerPoint-presentatie</vt:lpstr>
      <vt:lpstr>PowerPoint-presentatie</vt:lpstr>
      <vt:lpstr>PowerPoint-presentatie</vt:lpstr>
      <vt:lpstr>example</vt:lpstr>
      <vt:lpstr>example</vt:lpstr>
      <vt:lpstr>PowerPoint-presentatie</vt:lpstr>
    </vt:vector>
  </TitlesOfParts>
  <Company>AltoAlto bvba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Vanderlinden</dc:creator>
  <cp:lastModifiedBy>Johan Vanderlinden</cp:lastModifiedBy>
  <cp:revision>149</cp:revision>
  <dcterms:created xsi:type="dcterms:W3CDTF">2014-11-17T09:42:07Z</dcterms:created>
  <dcterms:modified xsi:type="dcterms:W3CDTF">2024-01-17T16:43:13Z</dcterms:modified>
</cp:coreProperties>
</file>